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media/audio1.bin" ContentType="audio/unknown"/>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3"/>
  </p:notesMasterIdLst>
  <p:sldIdLst>
    <p:sldId id="323" r:id="rId2"/>
    <p:sldId id="257" r:id="rId3"/>
    <p:sldId id="292" r:id="rId4"/>
    <p:sldId id="291" r:id="rId5"/>
    <p:sldId id="312" r:id="rId6"/>
    <p:sldId id="261" r:id="rId7"/>
    <p:sldId id="294" r:id="rId8"/>
    <p:sldId id="293" r:id="rId9"/>
    <p:sldId id="316" r:id="rId10"/>
    <p:sldId id="315" r:id="rId11"/>
    <p:sldId id="262" r:id="rId12"/>
    <p:sldId id="263" r:id="rId13"/>
    <p:sldId id="296" r:id="rId14"/>
    <p:sldId id="264" r:id="rId15"/>
    <p:sldId id="276" r:id="rId16"/>
    <p:sldId id="300" r:id="rId17"/>
    <p:sldId id="297" r:id="rId18"/>
    <p:sldId id="265" r:id="rId19"/>
    <p:sldId id="298" r:id="rId20"/>
    <p:sldId id="266" r:id="rId21"/>
    <p:sldId id="299" r:id="rId22"/>
    <p:sldId id="267" r:id="rId23"/>
    <p:sldId id="318" r:id="rId24"/>
    <p:sldId id="270" r:id="rId25"/>
    <p:sldId id="317" r:id="rId26"/>
    <p:sldId id="284" r:id="rId27"/>
    <p:sldId id="273" r:id="rId28"/>
    <p:sldId id="274" r:id="rId29"/>
    <p:sldId id="285" r:id="rId30"/>
    <p:sldId id="286" r:id="rId31"/>
    <p:sldId id="275" r:id="rId32"/>
    <p:sldId id="303" r:id="rId33"/>
    <p:sldId id="319" r:id="rId34"/>
    <p:sldId id="278" r:id="rId35"/>
    <p:sldId id="304" r:id="rId36"/>
    <p:sldId id="290" r:id="rId37"/>
    <p:sldId id="320" r:id="rId38"/>
    <p:sldId id="321" r:id="rId39"/>
    <p:sldId id="322" r:id="rId40"/>
    <p:sldId id="313" r:id="rId41"/>
    <p:sldId id="314" r:id="rId4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34" charset="0"/>
        <a:ea typeface="ＭＳ Ｐゴシック" charset="-128"/>
        <a:cs typeface="+mn-cs"/>
      </a:defRPr>
    </a:lvl1pPr>
    <a:lvl2pPr marL="457200" algn="l" rtl="0" fontAlgn="base">
      <a:spcBef>
        <a:spcPct val="0"/>
      </a:spcBef>
      <a:spcAft>
        <a:spcPct val="0"/>
      </a:spcAft>
      <a:defRPr kern="1200">
        <a:solidFill>
          <a:schemeClr val="tx1"/>
        </a:solidFill>
        <a:latin typeface="Arial" pitchFamily="34" charset="0"/>
        <a:ea typeface="ＭＳ Ｐゴシック" charset="-128"/>
        <a:cs typeface="+mn-cs"/>
      </a:defRPr>
    </a:lvl2pPr>
    <a:lvl3pPr marL="914400" algn="l" rtl="0" fontAlgn="base">
      <a:spcBef>
        <a:spcPct val="0"/>
      </a:spcBef>
      <a:spcAft>
        <a:spcPct val="0"/>
      </a:spcAft>
      <a:defRPr kern="1200">
        <a:solidFill>
          <a:schemeClr val="tx1"/>
        </a:solidFill>
        <a:latin typeface="Arial" pitchFamily="34" charset="0"/>
        <a:ea typeface="ＭＳ Ｐゴシック" charset="-128"/>
        <a:cs typeface="+mn-cs"/>
      </a:defRPr>
    </a:lvl3pPr>
    <a:lvl4pPr marL="1371600" algn="l" rtl="0" fontAlgn="base">
      <a:spcBef>
        <a:spcPct val="0"/>
      </a:spcBef>
      <a:spcAft>
        <a:spcPct val="0"/>
      </a:spcAft>
      <a:defRPr kern="1200">
        <a:solidFill>
          <a:schemeClr val="tx1"/>
        </a:solidFill>
        <a:latin typeface="Arial" pitchFamily="34" charset="0"/>
        <a:ea typeface="ＭＳ Ｐゴシック" charset="-128"/>
        <a:cs typeface="+mn-cs"/>
      </a:defRPr>
    </a:lvl4pPr>
    <a:lvl5pPr marL="1828800" algn="l" rtl="0" fontAlgn="base">
      <a:spcBef>
        <a:spcPct val="0"/>
      </a:spcBef>
      <a:spcAft>
        <a:spcPct val="0"/>
      </a:spcAft>
      <a:defRPr kern="1200">
        <a:solidFill>
          <a:schemeClr val="tx1"/>
        </a:solidFill>
        <a:latin typeface="Arial" pitchFamily="34" charset="0"/>
        <a:ea typeface="ＭＳ Ｐゴシック" charset="-128"/>
        <a:cs typeface="+mn-cs"/>
      </a:defRPr>
    </a:lvl5pPr>
    <a:lvl6pPr marL="2286000" algn="l" defTabSz="914400" rtl="0" eaLnBrk="1" latinLnBrk="0" hangingPunct="1">
      <a:defRPr kern="1200">
        <a:solidFill>
          <a:schemeClr val="tx1"/>
        </a:solidFill>
        <a:latin typeface="Arial" pitchFamily="34" charset="0"/>
        <a:ea typeface="ＭＳ Ｐゴシック" charset="-128"/>
        <a:cs typeface="+mn-cs"/>
      </a:defRPr>
    </a:lvl6pPr>
    <a:lvl7pPr marL="2743200" algn="l" defTabSz="914400" rtl="0" eaLnBrk="1" latinLnBrk="0" hangingPunct="1">
      <a:defRPr kern="1200">
        <a:solidFill>
          <a:schemeClr val="tx1"/>
        </a:solidFill>
        <a:latin typeface="Arial" pitchFamily="34" charset="0"/>
        <a:ea typeface="ＭＳ Ｐゴシック" charset="-128"/>
        <a:cs typeface="+mn-cs"/>
      </a:defRPr>
    </a:lvl7pPr>
    <a:lvl8pPr marL="3200400" algn="l" defTabSz="914400" rtl="0" eaLnBrk="1" latinLnBrk="0" hangingPunct="1">
      <a:defRPr kern="1200">
        <a:solidFill>
          <a:schemeClr val="tx1"/>
        </a:solidFill>
        <a:latin typeface="Arial" pitchFamily="34" charset="0"/>
        <a:ea typeface="ＭＳ Ｐゴシック" charset="-128"/>
        <a:cs typeface="+mn-cs"/>
      </a:defRPr>
    </a:lvl8pPr>
    <a:lvl9pPr marL="3657600" algn="l" defTabSz="914400" rtl="0" eaLnBrk="1" latinLnBrk="0" hangingPunct="1">
      <a:defRPr kern="1200">
        <a:solidFill>
          <a:schemeClr val="tx1"/>
        </a:solidFill>
        <a:latin typeface="Arial" pitchFamily="34"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27" d="100"/>
          <a:sy n="127" d="100"/>
        </p:scale>
        <p:origin x="-1920" y="-10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3" d="100"/>
          <a:sy n="83" d="100"/>
        </p:scale>
        <p:origin x="-1998"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46" Type="http://schemas.openxmlformats.org/officeDocument/2006/relationships/viewProps" Target="viewProps.xml"/><Relationship Id="rId47" Type="http://schemas.openxmlformats.org/officeDocument/2006/relationships/theme" Target="theme/theme1.xml"/><Relationship Id="rId48"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notesMaster" Target="notesMasters/notesMaster1.xml"/><Relationship Id="rId44" Type="http://schemas.openxmlformats.org/officeDocument/2006/relationships/printerSettings" Target="printerSettings/printerSettings1.bin"/><Relationship Id="rId4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Times New Roman" pitchFamily="18" charset="0"/>
                <a:ea typeface="+mn-ea"/>
              </a:defRPr>
            </a:lvl1pPr>
          </a:lstStyle>
          <a:p>
            <a:pPr>
              <a:defRPr/>
            </a:pPr>
            <a:endParaRPr lang="en-US"/>
          </a:p>
        </p:txBody>
      </p:sp>
      <p:sp>
        <p:nvSpPr>
          <p:cNvPr id="7171"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Times New Roman" pitchFamily="18" charset="0"/>
                <a:ea typeface="+mn-ea"/>
              </a:defRPr>
            </a:lvl1pPr>
          </a:lstStyle>
          <a:p>
            <a:pPr>
              <a:defRPr/>
            </a:pPr>
            <a:endParaRPr lang="en-US"/>
          </a:p>
        </p:txBody>
      </p:sp>
      <p:sp>
        <p:nvSpPr>
          <p:cNvPr id="3686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7173"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7174" name="Rectangle 6"/>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Times New Roman" pitchFamily="18" charset="0"/>
                <a:ea typeface="+mn-ea"/>
              </a:defRPr>
            </a:lvl1pPr>
          </a:lstStyle>
          <a:p>
            <a:pPr>
              <a:defRPr/>
            </a:pPr>
            <a:endParaRPr lang="en-US"/>
          </a:p>
        </p:txBody>
      </p:sp>
      <p:sp>
        <p:nvSpPr>
          <p:cNvPr id="7175" name="Rectangle 7"/>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latin typeface="Times New Roman" pitchFamily="18" charset="0"/>
              </a:defRPr>
            </a:lvl1pPr>
          </a:lstStyle>
          <a:p>
            <a:pPr>
              <a:defRPr/>
            </a:pPr>
            <a:fld id="{5DE3A8E2-F194-42D5-808A-6F8E8955760F}" type="slidenum">
              <a:rPr lang="en-US"/>
              <a:pPr>
                <a:defRPr/>
              </a:pPr>
              <a:t>‹#›</a:t>
            </a:fld>
            <a:endParaRPr lang="en-US"/>
          </a:p>
        </p:txBody>
      </p:sp>
    </p:spTree>
    <p:extLst>
      <p:ext uri="{BB962C8B-B14F-4D97-AF65-F5344CB8AC3E}">
        <p14:creationId xmlns:p14="http://schemas.microsoft.com/office/powerpoint/2010/main" val="375460402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0"/>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2400">
                <a:solidFill>
                  <a:schemeClr val="tx1"/>
                </a:solidFill>
                <a:latin typeface="Times New Roman" pitchFamily="18" charset="0"/>
                <a:ea typeface="ＭＳ Ｐゴシック" charset="-128"/>
              </a:defRPr>
            </a:lvl1pPr>
            <a:lvl2pPr marL="742950" indent="-285750">
              <a:defRPr sz="2400">
                <a:solidFill>
                  <a:schemeClr val="tx1"/>
                </a:solidFill>
                <a:latin typeface="Times New Roman" pitchFamily="18" charset="0"/>
                <a:ea typeface="ＭＳ Ｐゴシック" charset="-128"/>
              </a:defRPr>
            </a:lvl2pPr>
            <a:lvl3pPr marL="1143000" indent="-228600">
              <a:defRPr sz="2400">
                <a:solidFill>
                  <a:schemeClr val="tx1"/>
                </a:solidFill>
                <a:latin typeface="Times New Roman" pitchFamily="18" charset="0"/>
                <a:ea typeface="ＭＳ Ｐゴシック" charset="-128"/>
              </a:defRPr>
            </a:lvl3pPr>
            <a:lvl4pPr marL="1600200" indent="-228600">
              <a:defRPr sz="2400">
                <a:solidFill>
                  <a:schemeClr val="tx1"/>
                </a:solidFill>
                <a:latin typeface="Times New Roman" pitchFamily="18" charset="0"/>
                <a:ea typeface="ＭＳ Ｐゴシック" charset="-128"/>
              </a:defRPr>
            </a:lvl4pPr>
            <a:lvl5pPr marL="2057400" indent="-228600">
              <a:defRPr sz="24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sz="24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sz="24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sz="24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sz="2400">
                <a:solidFill>
                  <a:schemeClr val="tx1"/>
                </a:solidFill>
                <a:latin typeface="Times New Roman" pitchFamily="18" charset="0"/>
                <a:ea typeface="ＭＳ Ｐゴシック" charset="-128"/>
              </a:defRPr>
            </a:lvl9pPr>
          </a:lstStyle>
          <a:p>
            <a:pPr>
              <a:defRPr/>
            </a:pPr>
            <a:fld id="{95A5712F-0F1B-4F18-96E9-2C6B9087CD81}" type="slidenum">
              <a:rPr lang="en-US" sz="1200" smtClean="0"/>
              <a:pPr>
                <a:defRPr/>
              </a:pPr>
              <a:t>1</a:t>
            </a:fld>
            <a:endParaRPr lang="en-US" sz="1200" smtClean="0"/>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defRPr/>
            </a:pPr>
            <a:endParaRPr lang="en-US">
              <a:latin typeface="Times New Roman"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2400">
                <a:solidFill>
                  <a:schemeClr val="tx1"/>
                </a:solidFill>
                <a:latin typeface="Arial" pitchFamily="34" charset="0"/>
                <a:ea typeface="ＭＳ Ｐゴシック" charset="-128"/>
              </a:defRPr>
            </a:lvl1pPr>
            <a:lvl2pPr marL="742950" indent="-285750" eaLnBrk="0" hangingPunct="0">
              <a:defRPr sz="2400">
                <a:solidFill>
                  <a:schemeClr val="tx1"/>
                </a:solidFill>
                <a:latin typeface="Arial" pitchFamily="34" charset="0"/>
                <a:ea typeface="ＭＳ Ｐゴシック" charset="-128"/>
              </a:defRPr>
            </a:lvl2pPr>
            <a:lvl3pPr marL="1143000" indent="-228600" eaLnBrk="0" hangingPunct="0">
              <a:defRPr sz="2400">
                <a:solidFill>
                  <a:schemeClr val="tx1"/>
                </a:solidFill>
                <a:latin typeface="Arial" pitchFamily="34" charset="0"/>
                <a:ea typeface="ＭＳ Ｐゴシック" charset="-128"/>
              </a:defRPr>
            </a:lvl3pPr>
            <a:lvl4pPr marL="1600200" indent="-228600" eaLnBrk="0" hangingPunct="0">
              <a:defRPr sz="2400">
                <a:solidFill>
                  <a:schemeClr val="tx1"/>
                </a:solidFill>
                <a:latin typeface="Arial" pitchFamily="34" charset="0"/>
                <a:ea typeface="ＭＳ Ｐゴシック" charset="-128"/>
              </a:defRPr>
            </a:lvl4pPr>
            <a:lvl5pPr marL="2057400" indent="-228600" eaLnBrk="0" hangingPunct="0">
              <a:defRPr sz="2400">
                <a:solidFill>
                  <a:schemeClr val="tx1"/>
                </a:solidFill>
                <a:latin typeface="Arial"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charset="-128"/>
              </a:defRPr>
            </a:lvl9pPr>
          </a:lstStyle>
          <a:p>
            <a:pPr eaLnBrk="1" hangingPunct="1">
              <a:defRPr/>
            </a:pPr>
            <a:fld id="{2A2491CC-FEDB-4FFE-A0F6-DF4414CDAED3}" type="slidenum">
              <a:rPr lang="en-US" sz="1200" smtClean="0">
                <a:latin typeface="Times New Roman" pitchFamily="18" charset="0"/>
              </a:rPr>
              <a:pPr eaLnBrk="1" hangingPunct="1">
                <a:defRPr/>
              </a:pPr>
              <a:t>10</a:t>
            </a:fld>
            <a:endParaRPr lang="en-US" sz="1200" smtClean="0">
              <a:latin typeface="Times New Roman" pitchFamily="18" charset="0"/>
            </a:endParaRPr>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defRPr/>
            </a:pPr>
            <a:endParaRPr lang="en-US">
              <a:latin typeface="Times New Roman"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2400">
                <a:solidFill>
                  <a:schemeClr val="tx1"/>
                </a:solidFill>
                <a:latin typeface="Arial" pitchFamily="34" charset="0"/>
                <a:ea typeface="ＭＳ Ｐゴシック" charset="-128"/>
              </a:defRPr>
            </a:lvl1pPr>
            <a:lvl2pPr marL="742950" indent="-285750" eaLnBrk="0" hangingPunct="0">
              <a:defRPr sz="2400">
                <a:solidFill>
                  <a:schemeClr val="tx1"/>
                </a:solidFill>
                <a:latin typeface="Arial" pitchFamily="34" charset="0"/>
                <a:ea typeface="ＭＳ Ｐゴシック" charset="-128"/>
              </a:defRPr>
            </a:lvl2pPr>
            <a:lvl3pPr marL="1143000" indent="-228600" eaLnBrk="0" hangingPunct="0">
              <a:defRPr sz="2400">
                <a:solidFill>
                  <a:schemeClr val="tx1"/>
                </a:solidFill>
                <a:latin typeface="Arial" pitchFamily="34" charset="0"/>
                <a:ea typeface="ＭＳ Ｐゴシック" charset="-128"/>
              </a:defRPr>
            </a:lvl3pPr>
            <a:lvl4pPr marL="1600200" indent="-228600" eaLnBrk="0" hangingPunct="0">
              <a:defRPr sz="2400">
                <a:solidFill>
                  <a:schemeClr val="tx1"/>
                </a:solidFill>
                <a:latin typeface="Arial" pitchFamily="34" charset="0"/>
                <a:ea typeface="ＭＳ Ｐゴシック" charset="-128"/>
              </a:defRPr>
            </a:lvl4pPr>
            <a:lvl5pPr marL="2057400" indent="-228600" eaLnBrk="0" hangingPunct="0">
              <a:defRPr sz="2400">
                <a:solidFill>
                  <a:schemeClr val="tx1"/>
                </a:solidFill>
                <a:latin typeface="Arial"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charset="-128"/>
              </a:defRPr>
            </a:lvl9pPr>
          </a:lstStyle>
          <a:p>
            <a:pPr eaLnBrk="1" hangingPunct="1">
              <a:defRPr/>
            </a:pPr>
            <a:fld id="{4CB48A8F-8DB3-4FAC-A128-FC33628384F2}" type="slidenum">
              <a:rPr lang="en-US" sz="1200" smtClean="0">
                <a:latin typeface="Times New Roman" pitchFamily="18" charset="0"/>
              </a:rPr>
              <a:pPr eaLnBrk="1" hangingPunct="1">
                <a:defRPr/>
              </a:pPr>
              <a:t>11</a:t>
            </a:fld>
            <a:endParaRPr lang="en-US" sz="1200" smtClean="0">
              <a:latin typeface="Times New Roman" pitchFamily="18" charset="0"/>
            </a:endParaRPr>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eaLnBrk="1" hangingPunct="1">
              <a:defRPr/>
            </a:pPr>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2400">
                <a:solidFill>
                  <a:schemeClr val="tx1"/>
                </a:solidFill>
                <a:latin typeface="Arial" pitchFamily="34" charset="0"/>
                <a:ea typeface="ＭＳ Ｐゴシック" charset="-128"/>
              </a:defRPr>
            </a:lvl1pPr>
            <a:lvl2pPr marL="742950" indent="-285750" eaLnBrk="0" hangingPunct="0">
              <a:defRPr sz="2400">
                <a:solidFill>
                  <a:schemeClr val="tx1"/>
                </a:solidFill>
                <a:latin typeface="Arial" pitchFamily="34" charset="0"/>
                <a:ea typeface="ＭＳ Ｐゴシック" charset="-128"/>
              </a:defRPr>
            </a:lvl2pPr>
            <a:lvl3pPr marL="1143000" indent="-228600" eaLnBrk="0" hangingPunct="0">
              <a:defRPr sz="2400">
                <a:solidFill>
                  <a:schemeClr val="tx1"/>
                </a:solidFill>
                <a:latin typeface="Arial" pitchFamily="34" charset="0"/>
                <a:ea typeface="ＭＳ Ｐゴシック" charset="-128"/>
              </a:defRPr>
            </a:lvl3pPr>
            <a:lvl4pPr marL="1600200" indent="-228600" eaLnBrk="0" hangingPunct="0">
              <a:defRPr sz="2400">
                <a:solidFill>
                  <a:schemeClr val="tx1"/>
                </a:solidFill>
                <a:latin typeface="Arial" pitchFamily="34" charset="0"/>
                <a:ea typeface="ＭＳ Ｐゴシック" charset="-128"/>
              </a:defRPr>
            </a:lvl4pPr>
            <a:lvl5pPr marL="2057400" indent="-228600" eaLnBrk="0" hangingPunct="0">
              <a:defRPr sz="2400">
                <a:solidFill>
                  <a:schemeClr val="tx1"/>
                </a:solidFill>
                <a:latin typeface="Arial"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charset="-128"/>
              </a:defRPr>
            </a:lvl9pPr>
          </a:lstStyle>
          <a:p>
            <a:pPr eaLnBrk="1" hangingPunct="1">
              <a:defRPr/>
            </a:pPr>
            <a:fld id="{8B0CA5C6-3A33-47ED-B3DB-71ACEF0221F5}" type="slidenum">
              <a:rPr lang="en-US" sz="1200" smtClean="0">
                <a:latin typeface="Times New Roman" pitchFamily="18" charset="0"/>
              </a:rPr>
              <a:pPr eaLnBrk="1" hangingPunct="1">
                <a:defRPr/>
              </a:pPr>
              <a:t>12</a:t>
            </a:fld>
            <a:endParaRPr lang="en-US" sz="1200" smtClean="0">
              <a:latin typeface="Times New Roman" pitchFamily="18" charset="0"/>
            </a:endParaRPr>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eaLnBrk="1" hangingPunct="1">
              <a:defRPr/>
            </a:pPr>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2400">
                <a:solidFill>
                  <a:schemeClr val="tx1"/>
                </a:solidFill>
                <a:latin typeface="Arial" pitchFamily="34" charset="0"/>
                <a:ea typeface="ＭＳ Ｐゴシック" charset="-128"/>
              </a:defRPr>
            </a:lvl1pPr>
            <a:lvl2pPr marL="742950" indent="-285750" eaLnBrk="0" hangingPunct="0">
              <a:defRPr sz="2400">
                <a:solidFill>
                  <a:schemeClr val="tx1"/>
                </a:solidFill>
                <a:latin typeface="Arial" pitchFamily="34" charset="0"/>
                <a:ea typeface="ＭＳ Ｐゴシック" charset="-128"/>
              </a:defRPr>
            </a:lvl2pPr>
            <a:lvl3pPr marL="1143000" indent="-228600" eaLnBrk="0" hangingPunct="0">
              <a:defRPr sz="2400">
                <a:solidFill>
                  <a:schemeClr val="tx1"/>
                </a:solidFill>
                <a:latin typeface="Arial" pitchFamily="34" charset="0"/>
                <a:ea typeface="ＭＳ Ｐゴシック" charset="-128"/>
              </a:defRPr>
            </a:lvl3pPr>
            <a:lvl4pPr marL="1600200" indent="-228600" eaLnBrk="0" hangingPunct="0">
              <a:defRPr sz="2400">
                <a:solidFill>
                  <a:schemeClr val="tx1"/>
                </a:solidFill>
                <a:latin typeface="Arial" pitchFamily="34" charset="0"/>
                <a:ea typeface="ＭＳ Ｐゴシック" charset="-128"/>
              </a:defRPr>
            </a:lvl4pPr>
            <a:lvl5pPr marL="2057400" indent="-228600" eaLnBrk="0" hangingPunct="0">
              <a:defRPr sz="2400">
                <a:solidFill>
                  <a:schemeClr val="tx1"/>
                </a:solidFill>
                <a:latin typeface="Arial"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charset="-128"/>
              </a:defRPr>
            </a:lvl9pPr>
          </a:lstStyle>
          <a:p>
            <a:pPr eaLnBrk="1" hangingPunct="1">
              <a:defRPr/>
            </a:pPr>
            <a:fld id="{2DC09CE3-6BFB-4E8E-969A-B8C27101BD3B}" type="slidenum">
              <a:rPr lang="en-US" sz="1200" smtClean="0">
                <a:latin typeface="Times New Roman" pitchFamily="18" charset="0"/>
              </a:rPr>
              <a:pPr eaLnBrk="1" hangingPunct="1">
                <a:defRPr/>
              </a:pPr>
              <a:t>13</a:t>
            </a:fld>
            <a:endParaRPr lang="en-US" sz="1200" smtClean="0">
              <a:latin typeface="Times New Roman" pitchFamily="18" charset="0"/>
            </a:endParaRPr>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eaLnBrk="1" hangingPunct="1">
              <a:defRPr/>
            </a:pPr>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2400">
                <a:solidFill>
                  <a:schemeClr val="tx1"/>
                </a:solidFill>
                <a:latin typeface="Arial" pitchFamily="34" charset="0"/>
                <a:ea typeface="ＭＳ Ｐゴシック" charset="-128"/>
              </a:defRPr>
            </a:lvl1pPr>
            <a:lvl2pPr marL="742950" indent="-285750" eaLnBrk="0" hangingPunct="0">
              <a:defRPr sz="2400">
                <a:solidFill>
                  <a:schemeClr val="tx1"/>
                </a:solidFill>
                <a:latin typeface="Arial" pitchFamily="34" charset="0"/>
                <a:ea typeface="ＭＳ Ｐゴシック" charset="-128"/>
              </a:defRPr>
            </a:lvl2pPr>
            <a:lvl3pPr marL="1143000" indent="-228600" eaLnBrk="0" hangingPunct="0">
              <a:defRPr sz="2400">
                <a:solidFill>
                  <a:schemeClr val="tx1"/>
                </a:solidFill>
                <a:latin typeface="Arial" pitchFamily="34" charset="0"/>
                <a:ea typeface="ＭＳ Ｐゴシック" charset="-128"/>
              </a:defRPr>
            </a:lvl3pPr>
            <a:lvl4pPr marL="1600200" indent="-228600" eaLnBrk="0" hangingPunct="0">
              <a:defRPr sz="2400">
                <a:solidFill>
                  <a:schemeClr val="tx1"/>
                </a:solidFill>
                <a:latin typeface="Arial" pitchFamily="34" charset="0"/>
                <a:ea typeface="ＭＳ Ｐゴシック" charset="-128"/>
              </a:defRPr>
            </a:lvl4pPr>
            <a:lvl5pPr marL="2057400" indent="-228600" eaLnBrk="0" hangingPunct="0">
              <a:defRPr sz="2400">
                <a:solidFill>
                  <a:schemeClr val="tx1"/>
                </a:solidFill>
                <a:latin typeface="Arial"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charset="-128"/>
              </a:defRPr>
            </a:lvl9pPr>
          </a:lstStyle>
          <a:p>
            <a:pPr eaLnBrk="1" hangingPunct="1">
              <a:defRPr/>
            </a:pPr>
            <a:fld id="{664B4895-E62C-47D1-8E0D-FA7A60F5E2A9}" type="slidenum">
              <a:rPr lang="en-US" sz="1200" smtClean="0">
                <a:latin typeface="Times New Roman" pitchFamily="18" charset="0"/>
              </a:rPr>
              <a:pPr eaLnBrk="1" hangingPunct="1">
                <a:defRPr/>
              </a:pPr>
              <a:t>14</a:t>
            </a:fld>
            <a:endParaRPr lang="en-US" sz="1200" smtClean="0">
              <a:latin typeface="Times New Roman" pitchFamily="18" charset="0"/>
            </a:endParaRPr>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eaLnBrk="1" hangingPunct="1">
              <a:defRPr/>
            </a:pPr>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2400">
                <a:solidFill>
                  <a:schemeClr val="tx1"/>
                </a:solidFill>
                <a:latin typeface="Arial" pitchFamily="34" charset="0"/>
                <a:ea typeface="ＭＳ Ｐゴシック" charset="-128"/>
              </a:defRPr>
            </a:lvl1pPr>
            <a:lvl2pPr marL="742950" indent="-285750" eaLnBrk="0" hangingPunct="0">
              <a:defRPr sz="2400">
                <a:solidFill>
                  <a:schemeClr val="tx1"/>
                </a:solidFill>
                <a:latin typeface="Arial" pitchFamily="34" charset="0"/>
                <a:ea typeface="ＭＳ Ｐゴシック" charset="-128"/>
              </a:defRPr>
            </a:lvl2pPr>
            <a:lvl3pPr marL="1143000" indent="-228600" eaLnBrk="0" hangingPunct="0">
              <a:defRPr sz="2400">
                <a:solidFill>
                  <a:schemeClr val="tx1"/>
                </a:solidFill>
                <a:latin typeface="Arial" pitchFamily="34" charset="0"/>
                <a:ea typeface="ＭＳ Ｐゴシック" charset="-128"/>
              </a:defRPr>
            </a:lvl3pPr>
            <a:lvl4pPr marL="1600200" indent="-228600" eaLnBrk="0" hangingPunct="0">
              <a:defRPr sz="2400">
                <a:solidFill>
                  <a:schemeClr val="tx1"/>
                </a:solidFill>
                <a:latin typeface="Arial" pitchFamily="34" charset="0"/>
                <a:ea typeface="ＭＳ Ｐゴシック" charset="-128"/>
              </a:defRPr>
            </a:lvl4pPr>
            <a:lvl5pPr marL="2057400" indent="-228600" eaLnBrk="0" hangingPunct="0">
              <a:defRPr sz="2400">
                <a:solidFill>
                  <a:schemeClr val="tx1"/>
                </a:solidFill>
                <a:latin typeface="Arial"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charset="-128"/>
              </a:defRPr>
            </a:lvl9pPr>
          </a:lstStyle>
          <a:p>
            <a:pPr eaLnBrk="1" hangingPunct="1">
              <a:defRPr/>
            </a:pPr>
            <a:fld id="{501DA47A-78BB-4D4A-AC52-D7F2952AB4A2}" type="slidenum">
              <a:rPr lang="en-US" sz="1200" smtClean="0">
                <a:latin typeface="Times New Roman" pitchFamily="18" charset="0"/>
              </a:rPr>
              <a:pPr eaLnBrk="1" hangingPunct="1">
                <a:defRPr/>
              </a:pPr>
              <a:t>15</a:t>
            </a:fld>
            <a:endParaRPr lang="en-US" sz="1200" smtClean="0">
              <a:latin typeface="Times New Roman" pitchFamily="18" charset="0"/>
            </a:endParaRPr>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eaLnBrk="1" hangingPunct="1">
              <a:defRPr/>
            </a:pPr>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2400">
                <a:solidFill>
                  <a:schemeClr val="tx1"/>
                </a:solidFill>
                <a:latin typeface="Arial" pitchFamily="34" charset="0"/>
                <a:ea typeface="ＭＳ Ｐゴシック" charset="-128"/>
              </a:defRPr>
            </a:lvl1pPr>
            <a:lvl2pPr marL="742950" indent="-285750" eaLnBrk="0" hangingPunct="0">
              <a:defRPr sz="2400">
                <a:solidFill>
                  <a:schemeClr val="tx1"/>
                </a:solidFill>
                <a:latin typeface="Arial" pitchFamily="34" charset="0"/>
                <a:ea typeface="ＭＳ Ｐゴシック" charset="-128"/>
              </a:defRPr>
            </a:lvl2pPr>
            <a:lvl3pPr marL="1143000" indent="-228600" eaLnBrk="0" hangingPunct="0">
              <a:defRPr sz="2400">
                <a:solidFill>
                  <a:schemeClr val="tx1"/>
                </a:solidFill>
                <a:latin typeface="Arial" pitchFamily="34" charset="0"/>
                <a:ea typeface="ＭＳ Ｐゴシック" charset="-128"/>
              </a:defRPr>
            </a:lvl3pPr>
            <a:lvl4pPr marL="1600200" indent="-228600" eaLnBrk="0" hangingPunct="0">
              <a:defRPr sz="2400">
                <a:solidFill>
                  <a:schemeClr val="tx1"/>
                </a:solidFill>
                <a:latin typeface="Arial" pitchFamily="34" charset="0"/>
                <a:ea typeface="ＭＳ Ｐゴシック" charset="-128"/>
              </a:defRPr>
            </a:lvl4pPr>
            <a:lvl5pPr marL="2057400" indent="-228600" eaLnBrk="0" hangingPunct="0">
              <a:defRPr sz="2400">
                <a:solidFill>
                  <a:schemeClr val="tx1"/>
                </a:solidFill>
                <a:latin typeface="Arial"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charset="-128"/>
              </a:defRPr>
            </a:lvl9pPr>
          </a:lstStyle>
          <a:p>
            <a:pPr eaLnBrk="1" hangingPunct="1">
              <a:defRPr/>
            </a:pPr>
            <a:fld id="{AA4A87F2-2ABB-456E-BA4F-477FC6D5A891}" type="slidenum">
              <a:rPr lang="en-US" sz="1200" smtClean="0">
                <a:latin typeface="Times New Roman" pitchFamily="18" charset="0"/>
              </a:rPr>
              <a:pPr eaLnBrk="1" hangingPunct="1">
                <a:defRPr/>
              </a:pPr>
              <a:t>16</a:t>
            </a:fld>
            <a:endParaRPr lang="en-US" sz="1200" smtClean="0">
              <a:latin typeface="Times New Roman" pitchFamily="18" charset="0"/>
            </a:endParaRPr>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eaLnBrk="1" hangingPunct="1">
              <a:defRPr/>
            </a:pPr>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2400">
                <a:solidFill>
                  <a:schemeClr val="tx1"/>
                </a:solidFill>
                <a:latin typeface="Arial" pitchFamily="34" charset="0"/>
                <a:ea typeface="ＭＳ Ｐゴシック" charset="-128"/>
              </a:defRPr>
            </a:lvl1pPr>
            <a:lvl2pPr marL="742950" indent="-285750" eaLnBrk="0" hangingPunct="0">
              <a:defRPr sz="2400">
                <a:solidFill>
                  <a:schemeClr val="tx1"/>
                </a:solidFill>
                <a:latin typeface="Arial" pitchFamily="34" charset="0"/>
                <a:ea typeface="ＭＳ Ｐゴシック" charset="-128"/>
              </a:defRPr>
            </a:lvl2pPr>
            <a:lvl3pPr marL="1143000" indent="-228600" eaLnBrk="0" hangingPunct="0">
              <a:defRPr sz="2400">
                <a:solidFill>
                  <a:schemeClr val="tx1"/>
                </a:solidFill>
                <a:latin typeface="Arial" pitchFamily="34" charset="0"/>
                <a:ea typeface="ＭＳ Ｐゴシック" charset="-128"/>
              </a:defRPr>
            </a:lvl3pPr>
            <a:lvl4pPr marL="1600200" indent="-228600" eaLnBrk="0" hangingPunct="0">
              <a:defRPr sz="2400">
                <a:solidFill>
                  <a:schemeClr val="tx1"/>
                </a:solidFill>
                <a:latin typeface="Arial" pitchFamily="34" charset="0"/>
                <a:ea typeface="ＭＳ Ｐゴシック" charset="-128"/>
              </a:defRPr>
            </a:lvl4pPr>
            <a:lvl5pPr marL="2057400" indent="-228600" eaLnBrk="0" hangingPunct="0">
              <a:defRPr sz="2400">
                <a:solidFill>
                  <a:schemeClr val="tx1"/>
                </a:solidFill>
                <a:latin typeface="Arial"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charset="-128"/>
              </a:defRPr>
            </a:lvl9pPr>
          </a:lstStyle>
          <a:p>
            <a:pPr eaLnBrk="1" hangingPunct="1">
              <a:defRPr/>
            </a:pPr>
            <a:fld id="{F0E81C60-0568-4746-8AD1-1FF8A9B3CCB4}" type="slidenum">
              <a:rPr lang="en-US" sz="1200" smtClean="0">
                <a:latin typeface="Times New Roman" pitchFamily="18" charset="0"/>
              </a:rPr>
              <a:pPr eaLnBrk="1" hangingPunct="1">
                <a:defRPr/>
              </a:pPr>
              <a:t>17</a:t>
            </a:fld>
            <a:endParaRPr lang="en-US" sz="1200" smtClean="0">
              <a:latin typeface="Times New Roman" pitchFamily="18" charset="0"/>
            </a:endParaRPr>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eaLnBrk="1" hangingPunct="1">
              <a:defRPr/>
            </a:pPr>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2400">
                <a:solidFill>
                  <a:schemeClr val="tx1"/>
                </a:solidFill>
                <a:latin typeface="Arial" pitchFamily="34" charset="0"/>
                <a:ea typeface="ＭＳ Ｐゴシック" charset="-128"/>
              </a:defRPr>
            </a:lvl1pPr>
            <a:lvl2pPr marL="742950" indent="-285750" eaLnBrk="0" hangingPunct="0">
              <a:defRPr sz="2400">
                <a:solidFill>
                  <a:schemeClr val="tx1"/>
                </a:solidFill>
                <a:latin typeface="Arial" pitchFamily="34" charset="0"/>
                <a:ea typeface="ＭＳ Ｐゴシック" charset="-128"/>
              </a:defRPr>
            </a:lvl2pPr>
            <a:lvl3pPr marL="1143000" indent="-228600" eaLnBrk="0" hangingPunct="0">
              <a:defRPr sz="2400">
                <a:solidFill>
                  <a:schemeClr val="tx1"/>
                </a:solidFill>
                <a:latin typeface="Arial" pitchFamily="34" charset="0"/>
                <a:ea typeface="ＭＳ Ｐゴシック" charset="-128"/>
              </a:defRPr>
            </a:lvl3pPr>
            <a:lvl4pPr marL="1600200" indent="-228600" eaLnBrk="0" hangingPunct="0">
              <a:defRPr sz="2400">
                <a:solidFill>
                  <a:schemeClr val="tx1"/>
                </a:solidFill>
                <a:latin typeface="Arial" pitchFamily="34" charset="0"/>
                <a:ea typeface="ＭＳ Ｐゴシック" charset="-128"/>
              </a:defRPr>
            </a:lvl4pPr>
            <a:lvl5pPr marL="2057400" indent="-228600" eaLnBrk="0" hangingPunct="0">
              <a:defRPr sz="2400">
                <a:solidFill>
                  <a:schemeClr val="tx1"/>
                </a:solidFill>
                <a:latin typeface="Arial"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charset="-128"/>
              </a:defRPr>
            </a:lvl9pPr>
          </a:lstStyle>
          <a:p>
            <a:pPr eaLnBrk="1" hangingPunct="1">
              <a:defRPr/>
            </a:pPr>
            <a:fld id="{7A29CC03-ACE9-4360-BEA6-89CF9A6CE242}" type="slidenum">
              <a:rPr lang="en-US" sz="1200" smtClean="0">
                <a:latin typeface="Times New Roman" pitchFamily="18" charset="0"/>
              </a:rPr>
              <a:pPr eaLnBrk="1" hangingPunct="1">
                <a:defRPr/>
              </a:pPr>
              <a:t>18</a:t>
            </a:fld>
            <a:endParaRPr lang="en-US" sz="1200" smtClean="0">
              <a:latin typeface="Times New Roman" pitchFamily="18" charset="0"/>
            </a:endParaRPr>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eaLnBrk="1" hangingPunct="1">
              <a:defRPr/>
            </a:pPr>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2400">
                <a:solidFill>
                  <a:schemeClr val="tx1"/>
                </a:solidFill>
                <a:latin typeface="Arial" pitchFamily="34" charset="0"/>
                <a:ea typeface="ＭＳ Ｐゴシック" charset="-128"/>
              </a:defRPr>
            </a:lvl1pPr>
            <a:lvl2pPr marL="742950" indent="-285750" eaLnBrk="0" hangingPunct="0">
              <a:defRPr sz="2400">
                <a:solidFill>
                  <a:schemeClr val="tx1"/>
                </a:solidFill>
                <a:latin typeface="Arial" pitchFamily="34" charset="0"/>
                <a:ea typeface="ＭＳ Ｐゴシック" charset="-128"/>
              </a:defRPr>
            </a:lvl2pPr>
            <a:lvl3pPr marL="1143000" indent="-228600" eaLnBrk="0" hangingPunct="0">
              <a:defRPr sz="2400">
                <a:solidFill>
                  <a:schemeClr val="tx1"/>
                </a:solidFill>
                <a:latin typeface="Arial" pitchFamily="34" charset="0"/>
                <a:ea typeface="ＭＳ Ｐゴシック" charset="-128"/>
              </a:defRPr>
            </a:lvl3pPr>
            <a:lvl4pPr marL="1600200" indent="-228600" eaLnBrk="0" hangingPunct="0">
              <a:defRPr sz="2400">
                <a:solidFill>
                  <a:schemeClr val="tx1"/>
                </a:solidFill>
                <a:latin typeface="Arial" pitchFamily="34" charset="0"/>
                <a:ea typeface="ＭＳ Ｐゴシック" charset="-128"/>
              </a:defRPr>
            </a:lvl4pPr>
            <a:lvl5pPr marL="2057400" indent="-228600" eaLnBrk="0" hangingPunct="0">
              <a:defRPr sz="2400">
                <a:solidFill>
                  <a:schemeClr val="tx1"/>
                </a:solidFill>
                <a:latin typeface="Arial"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charset="-128"/>
              </a:defRPr>
            </a:lvl9pPr>
          </a:lstStyle>
          <a:p>
            <a:pPr eaLnBrk="1" hangingPunct="1">
              <a:defRPr/>
            </a:pPr>
            <a:fld id="{11927010-EE0B-4314-BBB0-F6688C64C162}" type="slidenum">
              <a:rPr lang="en-US" sz="1200" smtClean="0">
                <a:latin typeface="Times New Roman" pitchFamily="18" charset="0"/>
              </a:rPr>
              <a:pPr eaLnBrk="1" hangingPunct="1">
                <a:defRPr/>
              </a:pPr>
              <a:t>19</a:t>
            </a:fld>
            <a:endParaRPr lang="en-US" sz="1200" smtClean="0">
              <a:latin typeface="Times New Roman" pitchFamily="18" charset="0"/>
            </a:endParaRPr>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eaLnBrk="1" hangingPunct="1">
              <a:defRPr/>
            </a:pPr>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2400">
                <a:solidFill>
                  <a:schemeClr val="tx1"/>
                </a:solidFill>
                <a:latin typeface="Arial" pitchFamily="34" charset="0"/>
                <a:ea typeface="ＭＳ Ｐゴシック" charset="-128"/>
              </a:defRPr>
            </a:lvl1pPr>
            <a:lvl2pPr marL="742950" indent="-285750" eaLnBrk="0" hangingPunct="0">
              <a:defRPr sz="2400">
                <a:solidFill>
                  <a:schemeClr val="tx1"/>
                </a:solidFill>
                <a:latin typeface="Arial" pitchFamily="34" charset="0"/>
                <a:ea typeface="ＭＳ Ｐゴシック" charset="-128"/>
              </a:defRPr>
            </a:lvl2pPr>
            <a:lvl3pPr marL="1143000" indent="-228600" eaLnBrk="0" hangingPunct="0">
              <a:defRPr sz="2400">
                <a:solidFill>
                  <a:schemeClr val="tx1"/>
                </a:solidFill>
                <a:latin typeface="Arial" pitchFamily="34" charset="0"/>
                <a:ea typeface="ＭＳ Ｐゴシック" charset="-128"/>
              </a:defRPr>
            </a:lvl3pPr>
            <a:lvl4pPr marL="1600200" indent="-228600" eaLnBrk="0" hangingPunct="0">
              <a:defRPr sz="2400">
                <a:solidFill>
                  <a:schemeClr val="tx1"/>
                </a:solidFill>
                <a:latin typeface="Arial" pitchFamily="34" charset="0"/>
                <a:ea typeface="ＭＳ Ｐゴシック" charset="-128"/>
              </a:defRPr>
            </a:lvl4pPr>
            <a:lvl5pPr marL="2057400" indent="-228600" eaLnBrk="0" hangingPunct="0">
              <a:defRPr sz="2400">
                <a:solidFill>
                  <a:schemeClr val="tx1"/>
                </a:solidFill>
                <a:latin typeface="Arial"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charset="-128"/>
              </a:defRPr>
            </a:lvl9pPr>
          </a:lstStyle>
          <a:p>
            <a:pPr eaLnBrk="1" hangingPunct="1">
              <a:defRPr/>
            </a:pPr>
            <a:fld id="{39C262C3-3B62-435B-895F-F89E4BD85059}" type="slidenum">
              <a:rPr lang="en-US" sz="1200" smtClean="0">
                <a:latin typeface="Times New Roman" pitchFamily="18" charset="0"/>
              </a:rPr>
              <a:pPr eaLnBrk="1" hangingPunct="1">
                <a:defRPr/>
              </a:pPr>
              <a:t>2</a:t>
            </a:fld>
            <a:endParaRPr lang="en-US" sz="1200" smtClean="0">
              <a:latin typeface="Times New Roman" pitchFamily="18" charset="0"/>
            </a:endParaRPr>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eaLnBrk="1" hangingPunct="1">
              <a:defRPr/>
            </a:pPr>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2400">
                <a:solidFill>
                  <a:schemeClr val="tx1"/>
                </a:solidFill>
                <a:latin typeface="Arial" pitchFamily="34" charset="0"/>
                <a:ea typeface="ＭＳ Ｐゴシック" charset="-128"/>
              </a:defRPr>
            </a:lvl1pPr>
            <a:lvl2pPr marL="742950" indent="-285750" eaLnBrk="0" hangingPunct="0">
              <a:defRPr sz="2400">
                <a:solidFill>
                  <a:schemeClr val="tx1"/>
                </a:solidFill>
                <a:latin typeface="Arial" pitchFamily="34" charset="0"/>
                <a:ea typeface="ＭＳ Ｐゴシック" charset="-128"/>
              </a:defRPr>
            </a:lvl2pPr>
            <a:lvl3pPr marL="1143000" indent="-228600" eaLnBrk="0" hangingPunct="0">
              <a:defRPr sz="2400">
                <a:solidFill>
                  <a:schemeClr val="tx1"/>
                </a:solidFill>
                <a:latin typeface="Arial" pitchFamily="34" charset="0"/>
                <a:ea typeface="ＭＳ Ｐゴシック" charset="-128"/>
              </a:defRPr>
            </a:lvl3pPr>
            <a:lvl4pPr marL="1600200" indent="-228600" eaLnBrk="0" hangingPunct="0">
              <a:defRPr sz="2400">
                <a:solidFill>
                  <a:schemeClr val="tx1"/>
                </a:solidFill>
                <a:latin typeface="Arial" pitchFamily="34" charset="0"/>
                <a:ea typeface="ＭＳ Ｐゴシック" charset="-128"/>
              </a:defRPr>
            </a:lvl4pPr>
            <a:lvl5pPr marL="2057400" indent="-228600" eaLnBrk="0" hangingPunct="0">
              <a:defRPr sz="2400">
                <a:solidFill>
                  <a:schemeClr val="tx1"/>
                </a:solidFill>
                <a:latin typeface="Arial"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charset="-128"/>
              </a:defRPr>
            </a:lvl9pPr>
          </a:lstStyle>
          <a:p>
            <a:pPr eaLnBrk="1" hangingPunct="1">
              <a:defRPr/>
            </a:pPr>
            <a:fld id="{61E804D9-5F2B-480E-AE7E-AF79B0A43621}" type="slidenum">
              <a:rPr lang="en-US" sz="1200" smtClean="0">
                <a:latin typeface="Times New Roman" pitchFamily="18" charset="0"/>
              </a:rPr>
              <a:pPr eaLnBrk="1" hangingPunct="1">
                <a:defRPr/>
              </a:pPr>
              <a:t>20</a:t>
            </a:fld>
            <a:endParaRPr lang="en-US" sz="1200" smtClean="0">
              <a:latin typeface="Times New Roman" pitchFamily="18" charset="0"/>
            </a:endParaRPr>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eaLnBrk="1" hangingPunct="1">
              <a:defRPr/>
            </a:pPr>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2400">
                <a:solidFill>
                  <a:schemeClr val="tx1"/>
                </a:solidFill>
                <a:latin typeface="Arial" pitchFamily="34" charset="0"/>
                <a:ea typeface="ＭＳ Ｐゴシック" charset="-128"/>
              </a:defRPr>
            </a:lvl1pPr>
            <a:lvl2pPr marL="742950" indent="-285750" eaLnBrk="0" hangingPunct="0">
              <a:defRPr sz="2400">
                <a:solidFill>
                  <a:schemeClr val="tx1"/>
                </a:solidFill>
                <a:latin typeface="Arial" pitchFamily="34" charset="0"/>
                <a:ea typeface="ＭＳ Ｐゴシック" charset="-128"/>
              </a:defRPr>
            </a:lvl2pPr>
            <a:lvl3pPr marL="1143000" indent="-228600" eaLnBrk="0" hangingPunct="0">
              <a:defRPr sz="2400">
                <a:solidFill>
                  <a:schemeClr val="tx1"/>
                </a:solidFill>
                <a:latin typeface="Arial" pitchFamily="34" charset="0"/>
                <a:ea typeface="ＭＳ Ｐゴシック" charset="-128"/>
              </a:defRPr>
            </a:lvl3pPr>
            <a:lvl4pPr marL="1600200" indent="-228600" eaLnBrk="0" hangingPunct="0">
              <a:defRPr sz="2400">
                <a:solidFill>
                  <a:schemeClr val="tx1"/>
                </a:solidFill>
                <a:latin typeface="Arial" pitchFamily="34" charset="0"/>
                <a:ea typeface="ＭＳ Ｐゴシック" charset="-128"/>
              </a:defRPr>
            </a:lvl4pPr>
            <a:lvl5pPr marL="2057400" indent="-228600" eaLnBrk="0" hangingPunct="0">
              <a:defRPr sz="2400">
                <a:solidFill>
                  <a:schemeClr val="tx1"/>
                </a:solidFill>
                <a:latin typeface="Arial"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charset="-128"/>
              </a:defRPr>
            </a:lvl9pPr>
          </a:lstStyle>
          <a:p>
            <a:pPr eaLnBrk="1" hangingPunct="1">
              <a:defRPr/>
            </a:pPr>
            <a:fld id="{D6BCE159-EDFB-4425-84F2-584A60A6E574}" type="slidenum">
              <a:rPr lang="en-US" sz="1200" smtClean="0">
                <a:latin typeface="Times New Roman" pitchFamily="18" charset="0"/>
              </a:rPr>
              <a:pPr eaLnBrk="1" hangingPunct="1">
                <a:defRPr/>
              </a:pPr>
              <a:t>21</a:t>
            </a:fld>
            <a:endParaRPr lang="en-US" sz="1200" smtClean="0">
              <a:latin typeface="Times New Roman" pitchFamily="18" charset="0"/>
            </a:endParaRPr>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eaLnBrk="1" hangingPunct="1">
              <a:defRPr/>
            </a:pPr>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2400">
                <a:solidFill>
                  <a:schemeClr val="tx1"/>
                </a:solidFill>
                <a:latin typeface="Arial" pitchFamily="34" charset="0"/>
                <a:ea typeface="ＭＳ Ｐゴシック" charset="-128"/>
              </a:defRPr>
            </a:lvl1pPr>
            <a:lvl2pPr marL="742950" indent="-285750" eaLnBrk="0" hangingPunct="0">
              <a:defRPr sz="2400">
                <a:solidFill>
                  <a:schemeClr val="tx1"/>
                </a:solidFill>
                <a:latin typeface="Arial" pitchFamily="34" charset="0"/>
                <a:ea typeface="ＭＳ Ｐゴシック" charset="-128"/>
              </a:defRPr>
            </a:lvl2pPr>
            <a:lvl3pPr marL="1143000" indent="-228600" eaLnBrk="0" hangingPunct="0">
              <a:defRPr sz="2400">
                <a:solidFill>
                  <a:schemeClr val="tx1"/>
                </a:solidFill>
                <a:latin typeface="Arial" pitchFamily="34" charset="0"/>
                <a:ea typeface="ＭＳ Ｐゴシック" charset="-128"/>
              </a:defRPr>
            </a:lvl3pPr>
            <a:lvl4pPr marL="1600200" indent="-228600" eaLnBrk="0" hangingPunct="0">
              <a:defRPr sz="2400">
                <a:solidFill>
                  <a:schemeClr val="tx1"/>
                </a:solidFill>
                <a:latin typeface="Arial" pitchFamily="34" charset="0"/>
                <a:ea typeface="ＭＳ Ｐゴシック" charset="-128"/>
              </a:defRPr>
            </a:lvl4pPr>
            <a:lvl5pPr marL="2057400" indent="-228600" eaLnBrk="0" hangingPunct="0">
              <a:defRPr sz="2400">
                <a:solidFill>
                  <a:schemeClr val="tx1"/>
                </a:solidFill>
                <a:latin typeface="Arial"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charset="-128"/>
              </a:defRPr>
            </a:lvl9pPr>
          </a:lstStyle>
          <a:p>
            <a:pPr eaLnBrk="1" hangingPunct="1">
              <a:defRPr/>
            </a:pPr>
            <a:fld id="{0112062C-1ABB-4834-AADB-29B3C1AED059}" type="slidenum">
              <a:rPr lang="en-US" sz="1200" smtClean="0">
                <a:latin typeface="Times New Roman" pitchFamily="18" charset="0"/>
              </a:rPr>
              <a:pPr eaLnBrk="1" hangingPunct="1">
                <a:defRPr/>
              </a:pPr>
              <a:t>22</a:t>
            </a:fld>
            <a:endParaRPr lang="en-US" sz="1200" smtClean="0">
              <a:latin typeface="Times New Roman" pitchFamily="18" charset="0"/>
            </a:endParaRPr>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eaLnBrk="1" hangingPunct="1">
              <a:defRPr/>
            </a:pPr>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2400">
                <a:solidFill>
                  <a:schemeClr val="tx1"/>
                </a:solidFill>
                <a:latin typeface="Arial" pitchFamily="34" charset="0"/>
                <a:ea typeface="ＭＳ Ｐゴシック" charset="-128"/>
              </a:defRPr>
            </a:lvl1pPr>
            <a:lvl2pPr marL="742950" indent="-285750" eaLnBrk="0" hangingPunct="0">
              <a:defRPr sz="2400">
                <a:solidFill>
                  <a:schemeClr val="tx1"/>
                </a:solidFill>
                <a:latin typeface="Arial" pitchFamily="34" charset="0"/>
                <a:ea typeface="ＭＳ Ｐゴシック" charset="-128"/>
              </a:defRPr>
            </a:lvl2pPr>
            <a:lvl3pPr marL="1143000" indent="-228600" eaLnBrk="0" hangingPunct="0">
              <a:defRPr sz="2400">
                <a:solidFill>
                  <a:schemeClr val="tx1"/>
                </a:solidFill>
                <a:latin typeface="Arial" pitchFamily="34" charset="0"/>
                <a:ea typeface="ＭＳ Ｐゴシック" charset="-128"/>
              </a:defRPr>
            </a:lvl3pPr>
            <a:lvl4pPr marL="1600200" indent="-228600" eaLnBrk="0" hangingPunct="0">
              <a:defRPr sz="2400">
                <a:solidFill>
                  <a:schemeClr val="tx1"/>
                </a:solidFill>
                <a:latin typeface="Arial" pitchFamily="34" charset="0"/>
                <a:ea typeface="ＭＳ Ｐゴシック" charset="-128"/>
              </a:defRPr>
            </a:lvl4pPr>
            <a:lvl5pPr marL="2057400" indent="-228600" eaLnBrk="0" hangingPunct="0">
              <a:defRPr sz="2400">
                <a:solidFill>
                  <a:schemeClr val="tx1"/>
                </a:solidFill>
                <a:latin typeface="Arial"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charset="-128"/>
              </a:defRPr>
            </a:lvl9pPr>
          </a:lstStyle>
          <a:p>
            <a:pPr eaLnBrk="1" hangingPunct="1">
              <a:defRPr/>
            </a:pPr>
            <a:fld id="{0F6D5149-A0E1-4988-9FD8-68886CCF0EAE}" type="slidenum">
              <a:rPr lang="en-US" sz="1200" smtClean="0">
                <a:latin typeface="Times New Roman" pitchFamily="18" charset="0"/>
              </a:rPr>
              <a:pPr eaLnBrk="1" hangingPunct="1">
                <a:defRPr/>
              </a:pPr>
              <a:t>23</a:t>
            </a:fld>
            <a:endParaRPr lang="en-US" sz="1200" smtClean="0">
              <a:latin typeface="Times New Roman" pitchFamily="18" charset="0"/>
            </a:endParaRPr>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eaLnBrk="1" hangingPunct="1">
              <a:defRPr/>
            </a:pPr>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2400">
                <a:solidFill>
                  <a:schemeClr val="tx1"/>
                </a:solidFill>
                <a:latin typeface="Arial" pitchFamily="34" charset="0"/>
                <a:ea typeface="ＭＳ Ｐゴシック" charset="-128"/>
              </a:defRPr>
            </a:lvl1pPr>
            <a:lvl2pPr marL="742950" indent="-285750" eaLnBrk="0" hangingPunct="0">
              <a:defRPr sz="2400">
                <a:solidFill>
                  <a:schemeClr val="tx1"/>
                </a:solidFill>
                <a:latin typeface="Arial" pitchFamily="34" charset="0"/>
                <a:ea typeface="ＭＳ Ｐゴシック" charset="-128"/>
              </a:defRPr>
            </a:lvl2pPr>
            <a:lvl3pPr marL="1143000" indent="-228600" eaLnBrk="0" hangingPunct="0">
              <a:defRPr sz="2400">
                <a:solidFill>
                  <a:schemeClr val="tx1"/>
                </a:solidFill>
                <a:latin typeface="Arial" pitchFamily="34" charset="0"/>
                <a:ea typeface="ＭＳ Ｐゴシック" charset="-128"/>
              </a:defRPr>
            </a:lvl3pPr>
            <a:lvl4pPr marL="1600200" indent="-228600" eaLnBrk="0" hangingPunct="0">
              <a:defRPr sz="2400">
                <a:solidFill>
                  <a:schemeClr val="tx1"/>
                </a:solidFill>
                <a:latin typeface="Arial" pitchFamily="34" charset="0"/>
                <a:ea typeface="ＭＳ Ｐゴシック" charset="-128"/>
              </a:defRPr>
            </a:lvl4pPr>
            <a:lvl5pPr marL="2057400" indent="-228600" eaLnBrk="0" hangingPunct="0">
              <a:defRPr sz="2400">
                <a:solidFill>
                  <a:schemeClr val="tx1"/>
                </a:solidFill>
                <a:latin typeface="Arial"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charset="-128"/>
              </a:defRPr>
            </a:lvl9pPr>
          </a:lstStyle>
          <a:p>
            <a:pPr eaLnBrk="1" hangingPunct="1">
              <a:defRPr/>
            </a:pPr>
            <a:fld id="{8285AAF5-6E8B-48B5-9877-461EDD456A0C}" type="slidenum">
              <a:rPr lang="en-US" sz="1200" smtClean="0">
                <a:latin typeface="Times New Roman" pitchFamily="18" charset="0"/>
              </a:rPr>
              <a:pPr eaLnBrk="1" hangingPunct="1">
                <a:defRPr/>
              </a:pPr>
              <a:t>24</a:t>
            </a:fld>
            <a:endParaRPr lang="en-US" sz="1200" smtClean="0">
              <a:latin typeface="Times New Roman" pitchFamily="18" charset="0"/>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eaLnBrk="1" hangingPunct="1">
              <a:defRPr/>
            </a:pPr>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2400">
                <a:solidFill>
                  <a:schemeClr val="tx1"/>
                </a:solidFill>
                <a:latin typeface="Arial" pitchFamily="34" charset="0"/>
                <a:ea typeface="ＭＳ Ｐゴシック" charset="-128"/>
              </a:defRPr>
            </a:lvl1pPr>
            <a:lvl2pPr marL="742950" indent="-285750" eaLnBrk="0" hangingPunct="0">
              <a:defRPr sz="2400">
                <a:solidFill>
                  <a:schemeClr val="tx1"/>
                </a:solidFill>
                <a:latin typeface="Arial" pitchFamily="34" charset="0"/>
                <a:ea typeface="ＭＳ Ｐゴシック" charset="-128"/>
              </a:defRPr>
            </a:lvl2pPr>
            <a:lvl3pPr marL="1143000" indent="-228600" eaLnBrk="0" hangingPunct="0">
              <a:defRPr sz="2400">
                <a:solidFill>
                  <a:schemeClr val="tx1"/>
                </a:solidFill>
                <a:latin typeface="Arial" pitchFamily="34" charset="0"/>
                <a:ea typeface="ＭＳ Ｐゴシック" charset="-128"/>
              </a:defRPr>
            </a:lvl3pPr>
            <a:lvl4pPr marL="1600200" indent="-228600" eaLnBrk="0" hangingPunct="0">
              <a:defRPr sz="2400">
                <a:solidFill>
                  <a:schemeClr val="tx1"/>
                </a:solidFill>
                <a:latin typeface="Arial" pitchFamily="34" charset="0"/>
                <a:ea typeface="ＭＳ Ｐゴシック" charset="-128"/>
              </a:defRPr>
            </a:lvl4pPr>
            <a:lvl5pPr marL="2057400" indent="-228600" eaLnBrk="0" hangingPunct="0">
              <a:defRPr sz="2400">
                <a:solidFill>
                  <a:schemeClr val="tx1"/>
                </a:solidFill>
                <a:latin typeface="Arial"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charset="-128"/>
              </a:defRPr>
            </a:lvl9pPr>
          </a:lstStyle>
          <a:p>
            <a:pPr eaLnBrk="1" hangingPunct="1">
              <a:defRPr/>
            </a:pPr>
            <a:fld id="{0D369DF0-2309-467E-9A8F-D0ACBE34FEA7}" type="slidenum">
              <a:rPr lang="en-US" sz="1200" smtClean="0">
                <a:latin typeface="Times New Roman" pitchFamily="18" charset="0"/>
              </a:rPr>
              <a:pPr eaLnBrk="1" hangingPunct="1">
                <a:defRPr/>
              </a:pPr>
              <a:t>25</a:t>
            </a:fld>
            <a:endParaRPr lang="en-US" sz="1200" smtClean="0">
              <a:latin typeface="Times New Roman" pitchFamily="18" charset="0"/>
            </a:endParaRPr>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eaLnBrk="1" hangingPunct="1">
              <a:defRPr/>
            </a:pPr>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2400">
                <a:solidFill>
                  <a:schemeClr val="tx1"/>
                </a:solidFill>
                <a:latin typeface="Arial" pitchFamily="34" charset="0"/>
                <a:ea typeface="ＭＳ Ｐゴシック" charset="-128"/>
              </a:defRPr>
            </a:lvl1pPr>
            <a:lvl2pPr marL="742950" indent="-285750" eaLnBrk="0" hangingPunct="0">
              <a:defRPr sz="2400">
                <a:solidFill>
                  <a:schemeClr val="tx1"/>
                </a:solidFill>
                <a:latin typeface="Arial" pitchFamily="34" charset="0"/>
                <a:ea typeface="ＭＳ Ｐゴシック" charset="-128"/>
              </a:defRPr>
            </a:lvl2pPr>
            <a:lvl3pPr marL="1143000" indent="-228600" eaLnBrk="0" hangingPunct="0">
              <a:defRPr sz="2400">
                <a:solidFill>
                  <a:schemeClr val="tx1"/>
                </a:solidFill>
                <a:latin typeface="Arial" pitchFamily="34" charset="0"/>
                <a:ea typeface="ＭＳ Ｐゴシック" charset="-128"/>
              </a:defRPr>
            </a:lvl3pPr>
            <a:lvl4pPr marL="1600200" indent="-228600" eaLnBrk="0" hangingPunct="0">
              <a:defRPr sz="2400">
                <a:solidFill>
                  <a:schemeClr val="tx1"/>
                </a:solidFill>
                <a:latin typeface="Arial" pitchFamily="34" charset="0"/>
                <a:ea typeface="ＭＳ Ｐゴシック" charset="-128"/>
              </a:defRPr>
            </a:lvl4pPr>
            <a:lvl5pPr marL="2057400" indent="-228600" eaLnBrk="0" hangingPunct="0">
              <a:defRPr sz="2400">
                <a:solidFill>
                  <a:schemeClr val="tx1"/>
                </a:solidFill>
                <a:latin typeface="Arial"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charset="-128"/>
              </a:defRPr>
            </a:lvl9pPr>
          </a:lstStyle>
          <a:p>
            <a:pPr eaLnBrk="1" hangingPunct="1">
              <a:defRPr/>
            </a:pPr>
            <a:fld id="{C663B9E3-5A46-4B37-ACAD-638FA02764A5}" type="slidenum">
              <a:rPr lang="en-US" sz="1200" smtClean="0">
                <a:latin typeface="Times New Roman" pitchFamily="18" charset="0"/>
              </a:rPr>
              <a:pPr eaLnBrk="1" hangingPunct="1">
                <a:defRPr/>
              </a:pPr>
              <a:t>26</a:t>
            </a:fld>
            <a:endParaRPr lang="en-US" sz="1200" smtClean="0">
              <a:latin typeface="Times New Roman" pitchFamily="18" charset="0"/>
            </a:endParaRPr>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eaLnBrk="1" hangingPunct="1">
              <a:defRPr/>
            </a:pPr>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2400">
                <a:solidFill>
                  <a:schemeClr val="tx1"/>
                </a:solidFill>
                <a:latin typeface="Arial" pitchFamily="34" charset="0"/>
                <a:ea typeface="ＭＳ Ｐゴシック" charset="-128"/>
              </a:defRPr>
            </a:lvl1pPr>
            <a:lvl2pPr marL="742950" indent="-285750" eaLnBrk="0" hangingPunct="0">
              <a:defRPr sz="2400">
                <a:solidFill>
                  <a:schemeClr val="tx1"/>
                </a:solidFill>
                <a:latin typeface="Arial" pitchFamily="34" charset="0"/>
                <a:ea typeface="ＭＳ Ｐゴシック" charset="-128"/>
              </a:defRPr>
            </a:lvl2pPr>
            <a:lvl3pPr marL="1143000" indent="-228600" eaLnBrk="0" hangingPunct="0">
              <a:defRPr sz="2400">
                <a:solidFill>
                  <a:schemeClr val="tx1"/>
                </a:solidFill>
                <a:latin typeface="Arial" pitchFamily="34" charset="0"/>
                <a:ea typeface="ＭＳ Ｐゴシック" charset="-128"/>
              </a:defRPr>
            </a:lvl3pPr>
            <a:lvl4pPr marL="1600200" indent="-228600" eaLnBrk="0" hangingPunct="0">
              <a:defRPr sz="2400">
                <a:solidFill>
                  <a:schemeClr val="tx1"/>
                </a:solidFill>
                <a:latin typeface="Arial" pitchFamily="34" charset="0"/>
                <a:ea typeface="ＭＳ Ｐゴシック" charset="-128"/>
              </a:defRPr>
            </a:lvl4pPr>
            <a:lvl5pPr marL="2057400" indent="-228600" eaLnBrk="0" hangingPunct="0">
              <a:defRPr sz="2400">
                <a:solidFill>
                  <a:schemeClr val="tx1"/>
                </a:solidFill>
                <a:latin typeface="Arial"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charset="-128"/>
              </a:defRPr>
            </a:lvl9pPr>
          </a:lstStyle>
          <a:p>
            <a:pPr eaLnBrk="1" hangingPunct="1">
              <a:defRPr/>
            </a:pPr>
            <a:fld id="{F3FAD84A-4680-4EF5-817D-24D09BFD3405}" type="slidenum">
              <a:rPr lang="en-US" sz="1200" smtClean="0">
                <a:latin typeface="Times New Roman" pitchFamily="18" charset="0"/>
              </a:rPr>
              <a:pPr eaLnBrk="1" hangingPunct="1">
                <a:defRPr/>
              </a:pPr>
              <a:t>27</a:t>
            </a:fld>
            <a:endParaRPr lang="en-US" sz="1200" smtClean="0">
              <a:latin typeface="Times New Roman" pitchFamily="18" charset="0"/>
            </a:endParaRPr>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eaLnBrk="1" hangingPunct="1">
              <a:defRPr/>
            </a:pPr>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2400">
                <a:solidFill>
                  <a:schemeClr val="tx1"/>
                </a:solidFill>
                <a:latin typeface="Arial" pitchFamily="34" charset="0"/>
                <a:ea typeface="ＭＳ Ｐゴシック" charset="-128"/>
              </a:defRPr>
            </a:lvl1pPr>
            <a:lvl2pPr marL="742950" indent="-285750" eaLnBrk="0" hangingPunct="0">
              <a:defRPr sz="2400">
                <a:solidFill>
                  <a:schemeClr val="tx1"/>
                </a:solidFill>
                <a:latin typeface="Arial" pitchFamily="34" charset="0"/>
                <a:ea typeface="ＭＳ Ｐゴシック" charset="-128"/>
              </a:defRPr>
            </a:lvl2pPr>
            <a:lvl3pPr marL="1143000" indent="-228600" eaLnBrk="0" hangingPunct="0">
              <a:defRPr sz="2400">
                <a:solidFill>
                  <a:schemeClr val="tx1"/>
                </a:solidFill>
                <a:latin typeface="Arial" pitchFamily="34" charset="0"/>
                <a:ea typeface="ＭＳ Ｐゴシック" charset="-128"/>
              </a:defRPr>
            </a:lvl3pPr>
            <a:lvl4pPr marL="1600200" indent="-228600" eaLnBrk="0" hangingPunct="0">
              <a:defRPr sz="2400">
                <a:solidFill>
                  <a:schemeClr val="tx1"/>
                </a:solidFill>
                <a:latin typeface="Arial" pitchFamily="34" charset="0"/>
                <a:ea typeface="ＭＳ Ｐゴシック" charset="-128"/>
              </a:defRPr>
            </a:lvl4pPr>
            <a:lvl5pPr marL="2057400" indent="-228600" eaLnBrk="0" hangingPunct="0">
              <a:defRPr sz="2400">
                <a:solidFill>
                  <a:schemeClr val="tx1"/>
                </a:solidFill>
                <a:latin typeface="Arial"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charset="-128"/>
              </a:defRPr>
            </a:lvl9pPr>
          </a:lstStyle>
          <a:p>
            <a:pPr eaLnBrk="1" hangingPunct="1">
              <a:defRPr/>
            </a:pPr>
            <a:fld id="{8122CB34-5D45-44E5-B1D4-E17BCA2BCAFD}" type="slidenum">
              <a:rPr lang="en-US" sz="1200" smtClean="0">
                <a:latin typeface="Times New Roman" pitchFamily="18" charset="0"/>
              </a:rPr>
              <a:pPr eaLnBrk="1" hangingPunct="1">
                <a:defRPr/>
              </a:pPr>
              <a:t>28</a:t>
            </a:fld>
            <a:endParaRPr lang="en-US" sz="1200" smtClean="0">
              <a:latin typeface="Times New Roman" pitchFamily="18" charset="0"/>
            </a:endParaRPr>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eaLnBrk="1" hangingPunct="1">
              <a:defRPr/>
            </a:pPr>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2400">
                <a:solidFill>
                  <a:schemeClr val="tx1"/>
                </a:solidFill>
                <a:latin typeface="Arial" pitchFamily="34" charset="0"/>
                <a:ea typeface="ＭＳ Ｐゴシック" charset="-128"/>
              </a:defRPr>
            </a:lvl1pPr>
            <a:lvl2pPr marL="742950" indent="-285750" eaLnBrk="0" hangingPunct="0">
              <a:defRPr sz="2400">
                <a:solidFill>
                  <a:schemeClr val="tx1"/>
                </a:solidFill>
                <a:latin typeface="Arial" pitchFamily="34" charset="0"/>
                <a:ea typeface="ＭＳ Ｐゴシック" charset="-128"/>
              </a:defRPr>
            </a:lvl2pPr>
            <a:lvl3pPr marL="1143000" indent="-228600" eaLnBrk="0" hangingPunct="0">
              <a:defRPr sz="2400">
                <a:solidFill>
                  <a:schemeClr val="tx1"/>
                </a:solidFill>
                <a:latin typeface="Arial" pitchFamily="34" charset="0"/>
                <a:ea typeface="ＭＳ Ｐゴシック" charset="-128"/>
              </a:defRPr>
            </a:lvl3pPr>
            <a:lvl4pPr marL="1600200" indent="-228600" eaLnBrk="0" hangingPunct="0">
              <a:defRPr sz="2400">
                <a:solidFill>
                  <a:schemeClr val="tx1"/>
                </a:solidFill>
                <a:latin typeface="Arial" pitchFamily="34" charset="0"/>
                <a:ea typeface="ＭＳ Ｐゴシック" charset="-128"/>
              </a:defRPr>
            </a:lvl4pPr>
            <a:lvl5pPr marL="2057400" indent="-228600" eaLnBrk="0" hangingPunct="0">
              <a:defRPr sz="2400">
                <a:solidFill>
                  <a:schemeClr val="tx1"/>
                </a:solidFill>
                <a:latin typeface="Arial"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charset="-128"/>
              </a:defRPr>
            </a:lvl9pPr>
          </a:lstStyle>
          <a:p>
            <a:pPr eaLnBrk="1" hangingPunct="1">
              <a:defRPr/>
            </a:pPr>
            <a:fld id="{9CBC28B7-D640-40E2-A24B-91662BF2CB7D}" type="slidenum">
              <a:rPr lang="en-US" sz="1200" smtClean="0">
                <a:latin typeface="Times New Roman" pitchFamily="18" charset="0"/>
              </a:rPr>
              <a:pPr eaLnBrk="1" hangingPunct="1">
                <a:defRPr/>
              </a:pPr>
              <a:t>29</a:t>
            </a:fld>
            <a:endParaRPr lang="en-US" sz="1200" smtClean="0">
              <a:latin typeface="Times New Roman" pitchFamily="18" charset="0"/>
            </a:endParaRPr>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eaLnBrk="1" hangingPunct="1">
              <a:defRPr/>
            </a:pPr>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2400">
                <a:solidFill>
                  <a:schemeClr val="tx1"/>
                </a:solidFill>
                <a:latin typeface="Arial" pitchFamily="34" charset="0"/>
                <a:ea typeface="ＭＳ Ｐゴシック" charset="-128"/>
              </a:defRPr>
            </a:lvl1pPr>
            <a:lvl2pPr marL="742950" indent="-285750" eaLnBrk="0" hangingPunct="0">
              <a:defRPr sz="2400">
                <a:solidFill>
                  <a:schemeClr val="tx1"/>
                </a:solidFill>
                <a:latin typeface="Arial" pitchFamily="34" charset="0"/>
                <a:ea typeface="ＭＳ Ｐゴシック" charset="-128"/>
              </a:defRPr>
            </a:lvl2pPr>
            <a:lvl3pPr marL="1143000" indent="-228600" eaLnBrk="0" hangingPunct="0">
              <a:defRPr sz="2400">
                <a:solidFill>
                  <a:schemeClr val="tx1"/>
                </a:solidFill>
                <a:latin typeface="Arial" pitchFamily="34" charset="0"/>
                <a:ea typeface="ＭＳ Ｐゴシック" charset="-128"/>
              </a:defRPr>
            </a:lvl3pPr>
            <a:lvl4pPr marL="1600200" indent="-228600" eaLnBrk="0" hangingPunct="0">
              <a:defRPr sz="2400">
                <a:solidFill>
                  <a:schemeClr val="tx1"/>
                </a:solidFill>
                <a:latin typeface="Arial" pitchFamily="34" charset="0"/>
                <a:ea typeface="ＭＳ Ｐゴシック" charset="-128"/>
              </a:defRPr>
            </a:lvl4pPr>
            <a:lvl5pPr marL="2057400" indent="-228600" eaLnBrk="0" hangingPunct="0">
              <a:defRPr sz="2400">
                <a:solidFill>
                  <a:schemeClr val="tx1"/>
                </a:solidFill>
                <a:latin typeface="Arial"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charset="-128"/>
              </a:defRPr>
            </a:lvl9pPr>
          </a:lstStyle>
          <a:p>
            <a:pPr eaLnBrk="1" hangingPunct="1">
              <a:defRPr/>
            </a:pPr>
            <a:fld id="{C1D8D62F-E37D-48CA-AB29-B4FD231C9753}" type="slidenum">
              <a:rPr lang="en-US" sz="1200" smtClean="0">
                <a:latin typeface="Times New Roman" pitchFamily="18" charset="0"/>
              </a:rPr>
              <a:pPr eaLnBrk="1" hangingPunct="1">
                <a:defRPr/>
              </a:pPr>
              <a:t>3</a:t>
            </a:fld>
            <a:endParaRPr lang="en-US" sz="1200" smtClean="0">
              <a:latin typeface="Times New Roman" pitchFamily="18" charset="0"/>
            </a:endParaRPr>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eaLnBrk="1" hangingPunct="1">
              <a:defRPr/>
            </a:pPr>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2400">
                <a:solidFill>
                  <a:schemeClr val="tx1"/>
                </a:solidFill>
                <a:latin typeface="Arial" pitchFamily="34" charset="0"/>
                <a:ea typeface="ＭＳ Ｐゴシック" charset="-128"/>
              </a:defRPr>
            </a:lvl1pPr>
            <a:lvl2pPr marL="742950" indent="-285750" eaLnBrk="0" hangingPunct="0">
              <a:defRPr sz="2400">
                <a:solidFill>
                  <a:schemeClr val="tx1"/>
                </a:solidFill>
                <a:latin typeface="Arial" pitchFamily="34" charset="0"/>
                <a:ea typeface="ＭＳ Ｐゴシック" charset="-128"/>
              </a:defRPr>
            </a:lvl2pPr>
            <a:lvl3pPr marL="1143000" indent="-228600" eaLnBrk="0" hangingPunct="0">
              <a:defRPr sz="2400">
                <a:solidFill>
                  <a:schemeClr val="tx1"/>
                </a:solidFill>
                <a:latin typeface="Arial" pitchFamily="34" charset="0"/>
                <a:ea typeface="ＭＳ Ｐゴシック" charset="-128"/>
              </a:defRPr>
            </a:lvl3pPr>
            <a:lvl4pPr marL="1600200" indent="-228600" eaLnBrk="0" hangingPunct="0">
              <a:defRPr sz="2400">
                <a:solidFill>
                  <a:schemeClr val="tx1"/>
                </a:solidFill>
                <a:latin typeface="Arial" pitchFamily="34" charset="0"/>
                <a:ea typeface="ＭＳ Ｐゴシック" charset="-128"/>
              </a:defRPr>
            </a:lvl4pPr>
            <a:lvl5pPr marL="2057400" indent="-228600" eaLnBrk="0" hangingPunct="0">
              <a:defRPr sz="2400">
                <a:solidFill>
                  <a:schemeClr val="tx1"/>
                </a:solidFill>
                <a:latin typeface="Arial"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charset="-128"/>
              </a:defRPr>
            </a:lvl9pPr>
          </a:lstStyle>
          <a:p>
            <a:pPr eaLnBrk="1" hangingPunct="1">
              <a:defRPr/>
            </a:pPr>
            <a:fld id="{F74AE1EF-145B-4D9A-92F4-F7482F1569A4}" type="slidenum">
              <a:rPr lang="en-US" sz="1200" smtClean="0">
                <a:latin typeface="Times New Roman" pitchFamily="18" charset="0"/>
              </a:rPr>
              <a:pPr eaLnBrk="1" hangingPunct="1">
                <a:defRPr/>
              </a:pPr>
              <a:t>30</a:t>
            </a:fld>
            <a:endParaRPr lang="en-US" sz="1200" smtClean="0">
              <a:latin typeface="Times New Roman" pitchFamily="18" charset="0"/>
            </a:endParaRPr>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eaLnBrk="1" hangingPunct="1">
              <a:defRPr/>
            </a:pPr>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2400">
                <a:solidFill>
                  <a:schemeClr val="tx1"/>
                </a:solidFill>
                <a:latin typeface="Arial" pitchFamily="34" charset="0"/>
                <a:ea typeface="ＭＳ Ｐゴシック" charset="-128"/>
              </a:defRPr>
            </a:lvl1pPr>
            <a:lvl2pPr marL="742950" indent="-285750" eaLnBrk="0" hangingPunct="0">
              <a:defRPr sz="2400">
                <a:solidFill>
                  <a:schemeClr val="tx1"/>
                </a:solidFill>
                <a:latin typeface="Arial" pitchFamily="34" charset="0"/>
                <a:ea typeface="ＭＳ Ｐゴシック" charset="-128"/>
              </a:defRPr>
            </a:lvl2pPr>
            <a:lvl3pPr marL="1143000" indent="-228600" eaLnBrk="0" hangingPunct="0">
              <a:defRPr sz="2400">
                <a:solidFill>
                  <a:schemeClr val="tx1"/>
                </a:solidFill>
                <a:latin typeface="Arial" pitchFamily="34" charset="0"/>
                <a:ea typeface="ＭＳ Ｐゴシック" charset="-128"/>
              </a:defRPr>
            </a:lvl3pPr>
            <a:lvl4pPr marL="1600200" indent="-228600" eaLnBrk="0" hangingPunct="0">
              <a:defRPr sz="2400">
                <a:solidFill>
                  <a:schemeClr val="tx1"/>
                </a:solidFill>
                <a:latin typeface="Arial" pitchFamily="34" charset="0"/>
                <a:ea typeface="ＭＳ Ｐゴシック" charset="-128"/>
              </a:defRPr>
            </a:lvl4pPr>
            <a:lvl5pPr marL="2057400" indent="-228600" eaLnBrk="0" hangingPunct="0">
              <a:defRPr sz="2400">
                <a:solidFill>
                  <a:schemeClr val="tx1"/>
                </a:solidFill>
                <a:latin typeface="Arial"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charset="-128"/>
              </a:defRPr>
            </a:lvl9pPr>
          </a:lstStyle>
          <a:p>
            <a:pPr eaLnBrk="1" hangingPunct="1">
              <a:defRPr/>
            </a:pPr>
            <a:fld id="{0B46018E-7098-4053-B0CE-0B77640FF454}" type="slidenum">
              <a:rPr lang="en-US" sz="1200" smtClean="0">
                <a:latin typeface="Times New Roman" pitchFamily="18" charset="0"/>
              </a:rPr>
              <a:pPr eaLnBrk="1" hangingPunct="1">
                <a:defRPr/>
              </a:pPr>
              <a:t>31</a:t>
            </a:fld>
            <a:endParaRPr lang="en-US" sz="1200" smtClean="0">
              <a:latin typeface="Times New Roman" pitchFamily="18" charset="0"/>
            </a:endParaRPr>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eaLnBrk="1" hangingPunct="1">
              <a:defRPr/>
            </a:pPr>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2400">
                <a:solidFill>
                  <a:schemeClr val="tx1"/>
                </a:solidFill>
                <a:latin typeface="Arial" pitchFamily="34" charset="0"/>
                <a:ea typeface="ＭＳ Ｐゴシック" charset="-128"/>
              </a:defRPr>
            </a:lvl1pPr>
            <a:lvl2pPr marL="742950" indent="-285750" eaLnBrk="0" hangingPunct="0">
              <a:defRPr sz="2400">
                <a:solidFill>
                  <a:schemeClr val="tx1"/>
                </a:solidFill>
                <a:latin typeface="Arial" pitchFamily="34" charset="0"/>
                <a:ea typeface="ＭＳ Ｐゴシック" charset="-128"/>
              </a:defRPr>
            </a:lvl2pPr>
            <a:lvl3pPr marL="1143000" indent="-228600" eaLnBrk="0" hangingPunct="0">
              <a:defRPr sz="2400">
                <a:solidFill>
                  <a:schemeClr val="tx1"/>
                </a:solidFill>
                <a:latin typeface="Arial" pitchFamily="34" charset="0"/>
                <a:ea typeface="ＭＳ Ｐゴシック" charset="-128"/>
              </a:defRPr>
            </a:lvl3pPr>
            <a:lvl4pPr marL="1600200" indent="-228600" eaLnBrk="0" hangingPunct="0">
              <a:defRPr sz="2400">
                <a:solidFill>
                  <a:schemeClr val="tx1"/>
                </a:solidFill>
                <a:latin typeface="Arial" pitchFamily="34" charset="0"/>
                <a:ea typeface="ＭＳ Ｐゴシック" charset="-128"/>
              </a:defRPr>
            </a:lvl4pPr>
            <a:lvl5pPr marL="2057400" indent="-228600" eaLnBrk="0" hangingPunct="0">
              <a:defRPr sz="2400">
                <a:solidFill>
                  <a:schemeClr val="tx1"/>
                </a:solidFill>
                <a:latin typeface="Arial"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charset="-128"/>
              </a:defRPr>
            </a:lvl9pPr>
          </a:lstStyle>
          <a:p>
            <a:pPr eaLnBrk="1" hangingPunct="1">
              <a:defRPr/>
            </a:pPr>
            <a:fld id="{71A24B08-F275-4714-92B5-ABD85B7AA579}" type="slidenum">
              <a:rPr lang="en-US" sz="1200" smtClean="0">
                <a:latin typeface="Times New Roman" pitchFamily="18" charset="0"/>
              </a:rPr>
              <a:pPr eaLnBrk="1" hangingPunct="1">
                <a:defRPr/>
              </a:pPr>
              <a:t>32</a:t>
            </a:fld>
            <a:endParaRPr lang="en-US" sz="1200" smtClean="0">
              <a:latin typeface="Times New Roman" pitchFamily="18" charset="0"/>
            </a:endParaRPr>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eaLnBrk="1" hangingPunct="1">
              <a:defRPr/>
            </a:pPr>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2400">
                <a:solidFill>
                  <a:schemeClr val="tx1"/>
                </a:solidFill>
                <a:latin typeface="Arial" pitchFamily="34" charset="0"/>
                <a:ea typeface="ＭＳ Ｐゴシック" charset="-128"/>
              </a:defRPr>
            </a:lvl1pPr>
            <a:lvl2pPr marL="742950" indent="-285750" eaLnBrk="0" hangingPunct="0">
              <a:defRPr sz="2400">
                <a:solidFill>
                  <a:schemeClr val="tx1"/>
                </a:solidFill>
                <a:latin typeface="Arial" pitchFamily="34" charset="0"/>
                <a:ea typeface="ＭＳ Ｐゴシック" charset="-128"/>
              </a:defRPr>
            </a:lvl2pPr>
            <a:lvl3pPr marL="1143000" indent="-228600" eaLnBrk="0" hangingPunct="0">
              <a:defRPr sz="2400">
                <a:solidFill>
                  <a:schemeClr val="tx1"/>
                </a:solidFill>
                <a:latin typeface="Arial" pitchFamily="34" charset="0"/>
                <a:ea typeface="ＭＳ Ｐゴシック" charset="-128"/>
              </a:defRPr>
            </a:lvl3pPr>
            <a:lvl4pPr marL="1600200" indent="-228600" eaLnBrk="0" hangingPunct="0">
              <a:defRPr sz="2400">
                <a:solidFill>
                  <a:schemeClr val="tx1"/>
                </a:solidFill>
                <a:latin typeface="Arial" pitchFamily="34" charset="0"/>
                <a:ea typeface="ＭＳ Ｐゴシック" charset="-128"/>
              </a:defRPr>
            </a:lvl4pPr>
            <a:lvl5pPr marL="2057400" indent="-228600" eaLnBrk="0" hangingPunct="0">
              <a:defRPr sz="2400">
                <a:solidFill>
                  <a:schemeClr val="tx1"/>
                </a:solidFill>
                <a:latin typeface="Arial"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charset="-128"/>
              </a:defRPr>
            </a:lvl9pPr>
          </a:lstStyle>
          <a:p>
            <a:pPr eaLnBrk="1" hangingPunct="1">
              <a:defRPr/>
            </a:pPr>
            <a:fld id="{F62EF6B0-422E-434B-A9F7-C533161AD0C1}" type="slidenum">
              <a:rPr lang="en-US" sz="1200" smtClean="0">
                <a:latin typeface="Times New Roman" pitchFamily="18" charset="0"/>
              </a:rPr>
              <a:pPr eaLnBrk="1" hangingPunct="1">
                <a:defRPr/>
              </a:pPr>
              <a:t>33</a:t>
            </a:fld>
            <a:endParaRPr lang="en-US" sz="1200" smtClean="0">
              <a:latin typeface="Times New Roman" pitchFamily="18" charset="0"/>
            </a:endParaRPr>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eaLnBrk="1" hangingPunct="1">
              <a:defRPr/>
            </a:pPr>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2400">
                <a:solidFill>
                  <a:schemeClr val="tx1"/>
                </a:solidFill>
                <a:latin typeface="Arial" pitchFamily="34" charset="0"/>
                <a:ea typeface="ＭＳ Ｐゴシック" charset="-128"/>
              </a:defRPr>
            </a:lvl1pPr>
            <a:lvl2pPr marL="742950" indent="-285750" eaLnBrk="0" hangingPunct="0">
              <a:defRPr sz="2400">
                <a:solidFill>
                  <a:schemeClr val="tx1"/>
                </a:solidFill>
                <a:latin typeface="Arial" pitchFamily="34" charset="0"/>
                <a:ea typeface="ＭＳ Ｐゴシック" charset="-128"/>
              </a:defRPr>
            </a:lvl2pPr>
            <a:lvl3pPr marL="1143000" indent="-228600" eaLnBrk="0" hangingPunct="0">
              <a:defRPr sz="2400">
                <a:solidFill>
                  <a:schemeClr val="tx1"/>
                </a:solidFill>
                <a:latin typeface="Arial" pitchFamily="34" charset="0"/>
                <a:ea typeface="ＭＳ Ｐゴシック" charset="-128"/>
              </a:defRPr>
            </a:lvl3pPr>
            <a:lvl4pPr marL="1600200" indent="-228600" eaLnBrk="0" hangingPunct="0">
              <a:defRPr sz="2400">
                <a:solidFill>
                  <a:schemeClr val="tx1"/>
                </a:solidFill>
                <a:latin typeface="Arial" pitchFamily="34" charset="0"/>
                <a:ea typeface="ＭＳ Ｐゴシック" charset="-128"/>
              </a:defRPr>
            </a:lvl4pPr>
            <a:lvl5pPr marL="2057400" indent="-228600" eaLnBrk="0" hangingPunct="0">
              <a:defRPr sz="2400">
                <a:solidFill>
                  <a:schemeClr val="tx1"/>
                </a:solidFill>
                <a:latin typeface="Arial"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charset="-128"/>
              </a:defRPr>
            </a:lvl9pPr>
          </a:lstStyle>
          <a:p>
            <a:pPr eaLnBrk="1" hangingPunct="1">
              <a:defRPr/>
            </a:pPr>
            <a:fld id="{6F57D1AB-B53D-4768-9C10-0F67D527F1B0}" type="slidenum">
              <a:rPr lang="en-US" sz="1200" smtClean="0">
                <a:latin typeface="Times New Roman" pitchFamily="18" charset="0"/>
              </a:rPr>
              <a:pPr eaLnBrk="1" hangingPunct="1">
                <a:defRPr/>
              </a:pPr>
              <a:t>34</a:t>
            </a:fld>
            <a:endParaRPr lang="en-US" sz="1200" smtClean="0">
              <a:latin typeface="Times New Roman" pitchFamily="18" charset="0"/>
            </a:endParaRPr>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eaLnBrk="1" hangingPunct="1">
              <a:defRPr/>
            </a:pPr>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2400">
                <a:solidFill>
                  <a:schemeClr val="tx1"/>
                </a:solidFill>
                <a:latin typeface="Arial" pitchFamily="34" charset="0"/>
                <a:ea typeface="ＭＳ Ｐゴシック" charset="-128"/>
              </a:defRPr>
            </a:lvl1pPr>
            <a:lvl2pPr marL="742950" indent="-285750" eaLnBrk="0" hangingPunct="0">
              <a:defRPr sz="2400">
                <a:solidFill>
                  <a:schemeClr val="tx1"/>
                </a:solidFill>
                <a:latin typeface="Arial" pitchFamily="34" charset="0"/>
                <a:ea typeface="ＭＳ Ｐゴシック" charset="-128"/>
              </a:defRPr>
            </a:lvl2pPr>
            <a:lvl3pPr marL="1143000" indent="-228600" eaLnBrk="0" hangingPunct="0">
              <a:defRPr sz="2400">
                <a:solidFill>
                  <a:schemeClr val="tx1"/>
                </a:solidFill>
                <a:latin typeface="Arial" pitchFamily="34" charset="0"/>
                <a:ea typeface="ＭＳ Ｐゴシック" charset="-128"/>
              </a:defRPr>
            </a:lvl3pPr>
            <a:lvl4pPr marL="1600200" indent="-228600" eaLnBrk="0" hangingPunct="0">
              <a:defRPr sz="2400">
                <a:solidFill>
                  <a:schemeClr val="tx1"/>
                </a:solidFill>
                <a:latin typeface="Arial" pitchFamily="34" charset="0"/>
                <a:ea typeface="ＭＳ Ｐゴシック" charset="-128"/>
              </a:defRPr>
            </a:lvl4pPr>
            <a:lvl5pPr marL="2057400" indent="-228600" eaLnBrk="0" hangingPunct="0">
              <a:defRPr sz="2400">
                <a:solidFill>
                  <a:schemeClr val="tx1"/>
                </a:solidFill>
                <a:latin typeface="Arial"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charset="-128"/>
              </a:defRPr>
            </a:lvl9pPr>
          </a:lstStyle>
          <a:p>
            <a:pPr eaLnBrk="1" hangingPunct="1">
              <a:defRPr/>
            </a:pPr>
            <a:fld id="{2783B291-5687-4903-8F57-AAF6C2C7342F}" type="slidenum">
              <a:rPr lang="en-US" sz="1200" smtClean="0">
                <a:latin typeface="Times New Roman" pitchFamily="18" charset="0"/>
              </a:rPr>
              <a:pPr eaLnBrk="1" hangingPunct="1">
                <a:defRPr/>
              </a:pPr>
              <a:t>35</a:t>
            </a:fld>
            <a:endParaRPr lang="en-US" sz="1200" smtClean="0">
              <a:latin typeface="Times New Roman" pitchFamily="18" charset="0"/>
            </a:endParaRPr>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eaLnBrk="1" hangingPunct="1">
              <a:defRPr/>
            </a:pPr>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2400">
                <a:solidFill>
                  <a:schemeClr val="tx1"/>
                </a:solidFill>
                <a:latin typeface="Arial" pitchFamily="34" charset="0"/>
                <a:ea typeface="ＭＳ Ｐゴシック" charset="-128"/>
              </a:defRPr>
            </a:lvl1pPr>
            <a:lvl2pPr marL="742950" indent="-285750" eaLnBrk="0" hangingPunct="0">
              <a:defRPr sz="2400">
                <a:solidFill>
                  <a:schemeClr val="tx1"/>
                </a:solidFill>
                <a:latin typeface="Arial" pitchFamily="34" charset="0"/>
                <a:ea typeface="ＭＳ Ｐゴシック" charset="-128"/>
              </a:defRPr>
            </a:lvl2pPr>
            <a:lvl3pPr marL="1143000" indent="-228600" eaLnBrk="0" hangingPunct="0">
              <a:defRPr sz="2400">
                <a:solidFill>
                  <a:schemeClr val="tx1"/>
                </a:solidFill>
                <a:latin typeface="Arial" pitchFamily="34" charset="0"/>
                <a:ea typeface="ＭＳ Ｐゴシック" charset="-128"/>
              </a:defRPr>
            </a:lvl3pPr>
            <a:lvl4pPr marL="1600200" indent="-228600" eaLnBrk="0" hangingPunct="0">
              <a:defRPr sz="2400">
                <a:solidFill>
                  <a:schemeClr val="tx1"/>
                </a:solidFill>
                <a:latin typeface="Arial" pitchFamily="34" charset="0"/>
                <a:ea typeface="ＭＳ Ｐゴシック" charset="-128"/>
              </a:defRPr>
            </a:lvl4pPr>
            <a:lvl5pPr marL="2057400" indent="-228600" eaLnBrk="0" hangingPunct="0">
              <a:defRPr sz="2400">
                <a:solidFill>
                  <a:schemeClr val="tx1"/>
                </a:solidFill>
                <a:latin typeface="Arial"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charset="-128"/>
              </a:defRPr>
            </a:lvl9pPr>
          </a:lstStyle>
          <a:p>
            <a:pPr eaLnBrk="1" hangingPunct="1">
              <a:defRPr/>
            </a:pPr>
            <a:fld id="{37615D1B-AC46-4184-A150-1D460C4ACA20}" type="slidenum">
              <a:rPr lang="en-US" sz="1200" smtClean="0">
                <a:latin typeface="Times New Roman" pitchFamily="18" charset="0"/>
              </a:rPr>
              <a:pPr eaLnBrk="1" hangingPunct="1">
                <a:defRPr/>
              </a:pPr>
              <a:t>36</a:t>
            </a:fld>
            <a:endParaRPr lang="en-US" sz="1200" smtClean="0">
              <a:latin typeface="Times New Roman" pitchFamily="18" charset="0"/>
            </a:endParaRPr>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eaLnBrk="1" hangingPunct="1">
              <a:defRPr/>
            </a:pPr>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2400">
                <a:solidFill>
                  <a:schemeClr val="tx1"/>
                </a:solidFill>
                <a:latin typeface="Arial" pitchFamily="34" charset="0"/>
                <a:ea typeface="ＭＳ Ｐゴシック" charset="-128"/>
              </a:defRPr>
            </a:lvl1pPr>
            <a:lvl2pPr marL="742950" indent="-285750" eaLnBrk="0" hangingPunct="0">
              <a:defRPr sz="2400">
                <a:solidFill>
                  <a:schemeClr val="tx1"/>
                </a:solidFill>
                <a:latin typeface="Arial" pitchFamily="34" charset="0"/>
                <a:ea typeface="ＭＳ Ｐゴシック" charset="-128"/>
              </a:defRPr>
            </a:lvl2pPr>
            <a:lvl3pPr marL="1143000" indent="-228600" eaLnBrk="0" hangingPunct="0">
              <a:defRPr sz="2400">
                <a:solidFill>
                  <a:schemeClr val="tx1"/>
                </a:solidFill>
                <a:latin typeface="Arial" pitchFamily="34" charset="0"/>
                <a:ea typeface="ＭＳ Ｐゴシック" charset="-128"/>
              </a:defRPr>
            </a:lvl3pPr>
            <a:lvl4pPr marL="1600200" indent="-228600" eaLnBrk="0" hangingPunct="0">
              <a:defRPr sz="2400">
                <a:solidFill>
                  <a:schemeClr val="tx1"/>
                </a:solidFill>
                <a:latin typeface="Arial" pitchFamily="34" charset="0"/>
                <a:ea typeface="ＭＳ Ｐゴシック" charset="-128"/>
              </a:defRPr>
            </a:lvl4pPr>
            <a:lvl5pPr marL="2057400" indent="-228600" eaLnBrk="0" hangingPunct="0">
              <a:defRPr sz="2400">
                <a:solidFill>
                  <a:schemeClr val="tx1"/>
                </a:solidFill>
                <a:latin typeface="Arial"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charset="-128"/>
              </a:defRPr>
            </a:lvl9pPr>
          </a:lstStyle>
          <a:p>
            <a:pPr eaLnBrk="1" hangingPunct="1">
              <a:defRPr/>
            </a:pPr>
            <a:fld id="{64690F2B-4C45-4E86-8039-A5A1FBBC7EB0}" type="slidenum">
              <a:rPr lang="en-US" sz="1200" smtClean="0">
                <a:latin typeface="Times New Roman" pitchFamily="18" charset="0"/>
              </a:rPr>
              <a:pPr eaLnBrk="1" hangingPunct="1">
                <a:defRPr/>
              </a:pPr>
              <a:t>37</a:t>
            </a:fld>
            <a:endParaRPr lang="en-US" sz="1200" smtClean="0">
              <a:latin typeface="Times New Roman" pitchFamily="18" charset="0"/>
            </a:endParaRPr>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eaLnBrk="1" hangingPunct="1">
              <a:defRPr/>
            </a:pPr>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2400">
                <a:solidFill>
                  <a:schemeClr val="tx1"/>
                </a:solidFill>
                <a:latin typeface="Arial" pitchFamily="34" charset="0"/>
                <a:ea typeface="ＭＳ Ｐゴシック" charset="-128"/>
              </a:defRPr>
            </a:lvl1pPr>
            <a:lvl2pPr marL="742950" indent="-285750" eaLnBrk="0" hangingPunct="0">
              <a:defRPr sz="2400">
                <a:solidFill>
                  <a:schemeClr val="tx1"/>
                </a:solidFill>
                <a:latin typeface="Arial" pitchFamily="34" charset="0"/>
                <a:ea typeface="ＭＳ Ｐゴシック" charset="-128"/>
              </a:defRPr>
            </a:lvl2pPr>
            <a:lvl3pPr marL="1143000" indent="-228600" eaLnBrk="0" hangingPunct="0">
              <a:defRPr sz="2400">
                <a:solidFill>
                  <a:schemeClr val="tx1"/>
                </a:solidFill>
                <a:latin typeface="Arial" pitchFamily="34" charset="0"/>
                <a:ea typeface="ＭＳ Ｐゴシック" charset="-128"/>
              </a:defRPr>
            </a:lvl3pPr>
            <a:lvl4pPr marL="1600200" indent="-228600" eaLnBrk="0" hangingPunct="0">
              <a:defRPr sz="2400">
                <a:solidFill>
                  <a:schemeClr val="tx1"/>
                </a:solidFill>
                <a:latin typeface="Arial" pitchFamily="34" charset="0"/>
                <a:ea typeface="ＭＳ Ｐゴシック" charset="-128"/>
              </a:defRPr>
            </a:lvl4pPr>
            <a:lvl5pPr marL="2057400" indent="-228600" eaLnBrk="0" hangingPunct="0">
              <a:defRPr sz="2400">
                <a:solidFill>
                  <a:schemeClr val="tx1"/>
                </a:solidFill>
                <a:latin typeface="Arial"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charset="-128"/>
              </a:defRPr>
            </a:lvl9pPr>
          </a:lstStyle>
          <a:p>
            <a:pPr eaLnBrk="1" hangingPunct="1">
              <a:defRPr/>
            </a:pPr>
            <a:fld id="{CF4A2949-522D-4737-9C08-CA357D087360}" type="slidenum">
              <a:rPr lang="en-US" sz="1200" smtClean="0">
                <a:latin typeface="Times New Roman" pitchFamily="18" charset="0"/>
              </a:rPr>
              <a:pPr eaLnBrk="1" hangingPunct="1">
                <a:defRPr/>
              </a:pPr>
              <a:t>38</a:t>
            </a:fld>
            <a:endParaRPr lang="en-US" sz="1200" smtClean="0">
              <a:latin typeface="Times New Roman" pitchFamily="18" charset="0"/>
            </a:endParaRPr>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eaLnBrk="1" hangingPunct="1">
              <a:defRPr/>
            </a:pPr>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2400">
                <a:solidFill>
                  <a:schemeClr val="tx1"/>
                </a:solidFill>
                <a:latin typeface="Arial" pitchFamily="34" charset="0"/>
                <a:ea typeface="ＭＳ Ｐゴシック" charset="-128"/>
              </a:defRPr>
            </a:lvl1pPr>
            <a:lvl2pPr marL="742950" indent="-285750" eaLnBrk="0" hangingPunct="0">
              <a:defRPr sz="2400">
                <a:solidFill>
                  <a:schemeClr val="tx1"/>
                </a:solidFill>
                <a:latin typeface="Arial" pitchFamily="34" charset="0"/>
                <a:ea typeface="ＭＳ Ｐゴシック" charset="-128"/>
              </a:defRPr>
            </a:lvl2pPr>
            <a:lvl3pPr marL="1143000" indent="-228600" eaLnBrk="0" hangingPunct="0">
              <a:defRPr sz="2400">
                <a:solidFill>
                  <a:schemeClr val="tx1"/>
                </a:solidFill>
                <a:latin typeface="Arial" pitchFamily="34" charset="0"/>
                <a:ea typeface="ＭＳ Ｐゴシック" charset="-128"/>
              </a:defRPr>
            </a:lvl3pPr>
            <a:lvl4pPr marL="1600200" indent="-228600" eaLnBrk="0" hangingPunct="0">
              <a:defRPr sz="2400">
                <a:solidFill>
                  <a:schemeClr val="tx1"/>
                </a:solidFill>
                <a:latin typeface="Arial" pitchFamily="34" charset="0"/>
                <a:ea typeface="ＭＳ Ｐゴシック" charset="-128"/>
              </a:defRPr>
            </a:lvl4pPr>
            <a:lvl5pPr marL="2057400" indent="-228600" eaLnBrk="0" hangingPunct="0">
              <a:defRPr sz="2400">
                <a:solidFill>
                  <a:schemeClr val="tx1"/>
                </a:solidFill>
                <a:latin typeface="Arial"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charset="-128"/>
              </a:defRPr>
            </a:lvl9pPr>
          </a:lstStyle>
          <a:p>
            <a:pPr eaLnBrk="1" hangingPunct="1">
              <a:defRPr/>
            </a:pPr>
            <a:fld id="{27ECDD65-6731-4914-A872-BB9E36CD9E5E}" type="slidenum">
              <a:rPr lang="en-US" sz="1200" smtClean="0">
                <a:latin typeface="Times New Roman" pitchFamily="18" charset="0"/>
              </a:rPr>
              <a:pPr eaLnBrk="1" hangingPunct="1">
                <a:defRPr/>
              </a:pPr>
              <a:t>39</a:t>
            </a:fld>
            <a:endParaRPr lang="en-US" sz="1200" smtClean="0">
              <a:latin typeface="Times New Roman" pitchFamily="18" charset="0"/>
            </a:endParaRPr>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eaLnBrk="1" hangingPunct="1">
              <a:defRPr/>
            </a:pPr>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2400">
                <a:solidFill>
                  <a:schemeClr val="tx1"/>
                </a:solidFill>
                <a:latin typeface="Arial" pitchFamily="34" charset="0"/>
                <a:ea typeface="ＭＳ Ｐゴシック" charset="-128"/>
              </a:defRPr>
            </a:lvl1pPr>
            <a:lvl2pPr marL="742950" indent="-285750" eaLnBrk="0" hangingPunct="0">
              <a:defRPr sz="2400">
                <a:solidFill>
                  <a:schemeClr val="tx1"/>
                </a:solidFill>
                <a:latin typeface="Arial" pitchFamily="34" charset="0"/>
                <a:ea typeface="ＭＳ Ｐゴシック" charset="-128"/>
              </a:defRPr>
            </a:lvl2pPr>
            <a:lvl3pPr marL="1143000" indent="-228600" eaLnBrk="0" hangingPunct="0">
              <a:defRPr sz="2400">
                <a:solidFill>
                  <a:schemeClr val="tx1"/>
                </a:solidFill>
                <a:latin typeface="Arial" pitchFamily="34" charset="0"/>
                <a:ea typeface="ＭＳ Ｐゴシック" charset="-128"/>
              </a:defRPr>
            </a:lvl3pPr>
            <a:lvl4pPr marL="1600200" indent="-228600" eaLnBrk="0" hangingPunct="0">
              <a:defRPr sz="2400">
                <a:solidFill>
                  <a:schemeClr val="tx1"/>
                </a:solidFill>
                <a:latin typeface="Arial" pitchFamily="34" charset="0"/>
                <a:ea typeface="ＭＳ Ｐゴシック" charset="-128"/>
              </a:defRPr>
            </a:lvl4pPr>
            <a:lvl5pPr marL="2057400" indent="-228600" eaLnBrk="0" hangingPunct="0">
              <a:defRPr sz="2400">
                <a:solidFill>
                  <a:schemeClr val="tx1"/>
                </a:solidFill>
                <a:latin typeface="Arial"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charset="-128"/>
              </a:defRPr>
            </a:lvl9pPr>
          </a:lstStyle>
          <a:p>
            <a:pPr eaLnBrk="1" hangingPunct="1">
              <a:defRPr/>
            </a:pPr>
            <a:fld id="{7E2F10EA-B4F8-4058-8D53-25AD76799E5B}" type="slidenum">
              <a:rPr lang="en-US" sz="1200" smtClean="0">
                <a:latin typeface="Times New Roman" pitchFamily="18" charset="0"/>
              </a:rPr>
              <a:pPr eaLnBrk="1" hangingPunct="1">
                <a:defRPr/>
              </a:pPr>
              <a:t>4</a:t>
            </a:fld>
            <a:endParaRPr lang="en-US" sz="1200" smtClean="0">
              <a:latin typeface="Times New Roman" pitchFamily="18" charset="0"/>
            </a:endParaRPr>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eaLnBrk="1" hangingPunct="1">
              <a:defRPr/>
            </a:pPr>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2400">
                <a:solidFill>
                  <a:schemeClr val="tx1"/>
                </a:solidFill>
                <a:latin typeface="Arial" pitchFamily="34" charset="0"/>
                <a:ea typeface="ＭＳ Ｐゴシック" charset="-128"/>
              </a:defRPr>
            </a:lvl1pPr>
            <a:lvl2pPr marL="742950" indent="-285750" eaLnBrk="0" hangingPunct="0">
              <a:defRPr sz="2400">
                <a:solidFill>
                  <a:schemeClr val="tx1"/>
                </a:solidFill>
                <a:latin typeface="Arial" pitchFamily="34" charset="0"/>
                <a:ea typeface="ＭＳ Ｐゴシック" charset="-128"/>
              </a:defRPr>
            </a:lvl2pPr>
            <a:lvl3pPr marL="1143000" indent="-228600" eaLnBrk="0" hangingPunct="0">
              <a:defRPr sz="2400">
                <a:solidFill>
                  <a:schemeClr val="tx1"/>
                </a:solidFill>
                <a:latin typeface="Arial" pitchFamily="34" charset="0"/>
                <a:ea typeface="ＭＳ Ｐゴシック" charset="-128"/>
              </a:defRPr>
            </a:lvl3pPr>
            <a:lvl4pPr marL="1600200" indent="-228600" eaLnBrk="0" hangingPunct="0">
              <a:defRPr sz="2400">
                <a:solidFill>
                  <a:schemeClr val="tx1"/>
                </a:solidFill>
                <a:latin typeface="Arial" pitchFamily="34" charset="0"/>
                <a:ea typeface="ＭＳ Ｐゴシック" charset="-128"/>
              </a:defRPr>
            </a:lvl4pPr>
            <a:lvl5pPr marL="2057400" indent="-228600" eaLnBrk="0" hangingPunct="0">
              <a:defRPr sz="2400">
                <a:solidFill>
                  <a:schemeClr val="tx1"/>
                </a:solidFill>
                <a:latin typeface="Arial"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charset="-128"/>
              </a:defRPr>
            </a:lvl9pPr>
          </a:lstStyle>
          <a:p>
            <a:pPr eaLnBrk="1" hangingPunct="1">
              <a:defRPr/>
            </a:pPr>
            <a:fld id="{D09BDD68-68B2-4724-B024-0DE3ECA02064}" type="slidenum">
              <a:rPr lang="en-US" sz="1200" smtClean="0">
                <a:latin typeface="Times New Roman" pitchFamily="18" charset="0"/>
              </a:rPr>
              <a:pPr eaLnBrk="1" hangingPunct="1">
                <a:defRPr/>
              </a:pPr>
              <a:t>40</a:t>
            </a:fld>
            <a:endParaRPr lang="en-US" sz="1200" smtClean="0">
              <a:latin typeface="Times New Roman" pitchFamily="18" charset="0"/>
            </a:endParaRPr>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eaLnBrk="1" hangingPunct="1">
              <a:defRPr/>
            </a:pPr>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2400">
                <a:solidFill>
                  <a:schemeClr val="tx1"/>
                </a:solidFill>
                <a:latin typeface="Arial" pitchFamily="34" charset="0"/>
                <a:ea typeface="ＭＳ Ｐゴシック" charset="-128"/>
              </a:defRPr>
            </a:lvl1pPr>
            <a:lvl2pPr marL="742950" indent="-285750" eaLnBrk="0" hangingPunct="0">
              <a:defRPr sz="2400">
                <a:solidFill>
                  <a:schemeClr val="tx1"/>
                </a:solidFill>
                <a:latin typeface="Arial" pitchFamily="34" charset="0"/>
                <a:ea typeface="ＭＳ Ｐゴシック" charset="-128"/>
              </a:defRPr>
            </a:lvl2pPr>
            <a:lvl3pPr marL="1143000" indent="-228600" eaLnBrk="0" hangingPunct="0">
              <a:defRPr sz="2400">
                <a:solidFill>
                  <a:schemeClr val="tx1"/>
                </a:solidFill>
                <a:latin typeface="Arial" pitchFamily="34" charset="0"/>
                <a:ea typeface="ＭＳ Ｐゴシック" charset="-128"/>
              </a:defRPr>
            </a:lvl3pPr>
            <a:lvl4pPr marL="1600200" indent="-228600" eaLnBrk="0" hangingPunct="0">
              <a:defRPr sz="2400">
                <a:solidFill>
                  <a:schemeClr val="tx1"/>
                </a:solidFill>
                <a:latin typeface="Arial" pitchFamily="34" charset="0"/>
                <a:ea typeface="ＭＳ Ｐゴシック" charset="-128"/>
              </a:defRPr>
            </a:lvl4pPr>
            <a:lvl5pPr marL="2057400" indent="-228600" eaLnBrk="0" hangingPunct="0">
              <a:defRPr sz="2400">
                <a:solidFill>
                  <a:schemeClr val="tx1"/>
                </a:solidFill>
                <a:latin typeface="Arial"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charset="-128"/>
              </a:defRPr>
            </a:lvl9pPr>
          </a:lstStyle>
          <a:p>
            <a:pPr eaLnBrk="1" hangingPunct="1">
              <a:defRPr/>
            </a:pPr>
            <a:fld id="{A913F252-D50A-4CA6-9864-70C8F1B1407E}" type="slidenum">
              <a:rPr lang="en-US" sz="1200" smtClean="0">
                <a:latin typeface="Times New Roman" pitchFamily="18" charset="0"/>
              </a:rPr>
              <a:pPr eaLnBrk="1" hangingPunct="1">
                <a:defRPr/>
              </a:pPr>
              <a:t>41</a:t>
            </a:fld>
            <a:endParaRPr lang="en-US" sz="1200" smtClean="0">
              <a:latin typeface="Times New Roman" pitchFamily="18" charset="0"/>
            </a:endParaRPr>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eaLnBrk="1" hangingPunct="1">
              <a:defRPr/>
            </a:pPr>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2400">
                <a:solidFill>
                  <a:schemeClr val="tx1"/>
                </a:solidFill>
                <a:latin typeface="Arial" pitchFamily="34" charset="0"/>
                <a:ea typeface="ＭＳ Ｐゴシック" charset="-128"/>
              </a:defRPr>
            </a:lvl1pPr>
            <a:lvl2pPr marL="742950" indent="-285750" eaLnBrk="0" hangingPunct="0">
              <a:defRPr sz="2400">
                <a:solidFill>
                  <a:schemeClr val="tx1"/>
                </a:solidFill>
                <a:latin typeface="Arial" pitchFamily="34" charset="0"/>
                <a:ea typeface="ＭＳ Ｐゴシック" charset="-128"/>
              </a:defRPr>
            </a:lvl2pPr>
            <a:lvl3pPr marL="1143000" indent="-228600" eaLnBrk="0" hangingPunct="0">
              <a:defRPr sz="2400">
                <a:solidFill>
                  <a:schemeClr val="tx1"/>
                </a:solidFill>
                <a:latin typeface="Arial" pitchFamily="34" charset="0"/>
                <a:ea typeface="ＭＳ Ｐゴシック" charset="-128"/>
              </a:defRPr>
            </a:lvl3pPr>
            <a:lvl4pPr marL="1600200" indent="-228600" eaLnBrk="0" hangingPunct="0">
              <a:defRPr sz="2400">
                <a:solidFill>
                  <a:schemeClr val="tx1"/>
                </a:solidFill>
                <a:latin typeface="Arial" pitchFamily="34" charset="0"/>
                <a:ea typeface="ＭＳ Ｐゴシック" charset="-128"/>
              </a:defRPr>
            </a:lvl4pPr>
            <a:lvl5pPr marL="2057400" indent="-228600" eaLnBrk="0" hangingPunct="0">
              <a:defRPr sz="2400">
                <a:solidFill>
                  <a:schemeClr val="tx1"/>
                </a:solidFill>
                <a:latin typeface="Arial"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charset="-128"/>
              </a:defRPr>
            </a:lvl9pPr>
          </a:lstStyle>
          <a:p>
            <a:pPr eaLnBrk="1" hangingPunct="1">
              <a:defRPr/>
            </a:pPr>
            <a:fld id="{BBF9311A-B9CD-460E-82EE-3EC5A57C3177}" type="slidenum">
              <a:rPr lang="en-US" sz="1200" smtClean="0">
                <a:latin typeface="Times New Roman" pitchFamily="18" charset="0"/>
              </a:rPr>
              <a:pPr eaLnBrk="1" hangingPunct="1">
                <a:defRPr/>
              </a:pPr>
              <a:t>5</a:t>
            </a:fld>
            <a:endParaRPr lang="en-US" sz="1200" smtClean="0">
              <a:latin typeface="Times New Roman" pitchFamily="18" charset="0"/>
            </a:endParaRPr>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eaLnBrk="1" hangingPunct="1">
              <a:defRPr/>
            </a:pPr>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2400">
                <a:solidFill>
                  <a:schemeClr val="tx1"/>
                </a:solidFill>
                <a:latin typeface="Arial" pitchFamily="34" charset="0"/>
                <a:ea typeface="ＭＳ Ｐゴシック" charset="-128"/>
              </a:defRPr>
            </a:lvl1pPr>
            <a:lvl2pPr marL="742950" indent="-285750" eaLnBrk="0" hangingPunct="0">
              <a:defRPr sz="2400">
                <a:solidFill>
                  <a:schemeClr val="tx1"/>
                </a:solidFill>
                <a:latin typeface="Arial" pitchFamily="34" charset="0"/>
                <a:ea typeface="ＭＳ Ｐゴシック" charset="-128"/>
              </a:defRPr>
            </a:lvl2pPr>
            <a:lvl3pPr marL="1143000" indent="-228600" eaLnBrk="0" hangingPunct="0">
              <a:defRPr sz="2400">
                <a:solidFill>
                  <a:schemeClr val="tx1"/>
                </a:solidFill>
                <a:latin typeface="Arial" pitchFamily="34" charset="0"/>
                <a:ea typeface="ＭＳ Ｐゴシック" charset="-128"/>
              </a:defRPr>
            </a:lvl3pPr>
            <a:lvl4pPr marL="1600200" indent="-228600" eaLnBrk="0" hangingPunct="0">
              <a:defRPr sz="2400">
                <a:solidFill>
                  <a:schemeClr val="tx1"/>
                </a:solidFill>
                <a:latin typeface="Arial" pitchFamily="34" charset="0"/>
                <a:ea typeface="ＭＳ Ｐゴシック" charset="-128"/>
              </a:defRPr>
            </a:lvl4pPr>
            <a:lvl5pPr marL="2057400" indent="-228600" eaLnBrk="0" hangingPunct="0">
              <a:defRPr sz="2400">
                <a:solidFill>
                  <a:schemeClr val="tx1"/>
                </a:solidFill>
                <a:latin typeface="Arial"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charset="-128"/>
              </a:defRPr>
            </a:lvl9pPr>
          </a:lstStyle>
          <a:p>
            <a:pPr eaLnBrk="1" hangingPunct="1">
              <a:defRPr/>
            </a:pPr>
            <a:fld id="{5C0094CD-B335-4E5F-BE22-663B90DED1B4}" type="slidenum">
              <a:rPr lang="en-US" sz="1200" smtClean="0">
                <a:latin typeface="Times New Roman" pitchFamily="18" charset="0"/>
              </a:rPr>
              <a:pPr eaLnBrk="1" hangingPunct="1">
                <a:defRPr/>
              </a:pPr>
              <a:t>6</a:t>
            </a:fld>
            <a:endParaRPr lang="en-US" sz="1200" smtClean="0">
              <a:latin typeface="Times New Roman" pitchFamily="18" charset="0"/>
            </a:endParaRPr>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eaLnBrk="1" hangingPunct="1">
              <a:defRPr/>
            </a:pPr>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2400">
                <a:solidFill>
                  <a:schemeClr val="tx1"/>
                </a:solidFill>
                <a:latin typeface="Arial" pitchFamily="34" charset="0"/>
                <a:ea typeface="ＭＳ Ｐゴシック" charset="-128"/>
              </a:defRPr>
            </a:lvl1pPr>
            <a:lvl2pPr marL="742950" indent="-285750" eaLnBrk="0" hangingPunct="0">
              <a:defRPr sz="2400">
                <a:solidFill>
                  <a:schemeClr val="tx1"/>
                </a:solidFill>
                <a:latin typeface="Arial" pitchFamily="34" charset="0"/>
                <a:ea typeface="ＭＳ Ｐゴシック" charset="-128"/>
              </a:defRPr>
            </a:lvl2pPr>
            <a:lvl3pPr marL="1143000" indent="-228600" eaLnBrk="0" hangingPunct="0">
              <a:defRPr sz="2400">
                <a:solidFill>
                  <a:schemeClr val="tx1"/>
                </a:solidFill>
                <a:latin typeface="Arial" pitchFamily="34" charset="0"/>
                <a:ea typeface="ＭＳ Ｐゴシック" charset="-128"/>
              </a:defRPr>
            </a:lvl3pPr>
            <a:lvl4pPr marL="1600200" indent="-228600" eaLnBrk="0" hangingPunct="0">
              <a:defRPr sz="2400">
                <a:solidFill>
                  <a:schemeClr val="tx1"/>
                </a:solidFill>
                <a:latin typeface="Arial" pitchFamily="34" charset="0"/>
                <a:ea typeface="ＭＳ Ｐゴシック" charset="-128"/>
              </a:defRPr>
            </a:lvl4pPr>
            <a:lvl5pPr marL="2057400" indent="-228600" eaLnBrk="0" hangingPunct="0">
              <a:defRPr sz="2400">
                <a:solidFill>
                  <a:schemeClr val="tx1"/>
                </a:solidFill>
                <a:latin typeface="Arial"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charset="-128"/>
              </a:defRPr>
            </a:lvl9pPr>
          </a:lstStyle>
          <a:p>
            <a:pPr eaLnBrk="1" hangingPunct="1">
              <a:defRPr/>
            </a:pPr>
            <a:fld id="{D4955D64-68D3-431E-A84B-8449D15AF641}" type="slidenum">
              <a:rPr lang="en-US" sz="1200" smtClean="0">
                <a:latin typeface="Times New Roman" pitchFamily="18" charset="0"/>
              </a:rPr>
              <a:pPr eaLnBrk="1" hangingPunct="1">
                <a:defRPr/>
              </a:pPr>
              <a:t>7</a:t>
            </a:fld>
            <a:endParaRPr lang="en-US" sz="1200" smtClean="0">
              <a:latin typeface="Times New Roman" pitchFamily="18" charset="0"/>
            </a:endParaRPr>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eaLnBrk="1" hangingPunct="1">
              <a:defRPr/>
            </a:pPr>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2400">
                <a:solidFill>
                  <a:schemeClr val="tx1"/>
                </a:solidFill>
                <a:latin typeface="Arial" pitchFamily="34" charset="0"/>
                <a:ea typeface="ＭＳ Ｐゴシック" charset="-128"/>
              </a:defRPr>
            </a:lvl1pPr>
            <a:lvl2pPr marL="742950" indent="-285750" eaLnBrk="0" hangingPunct="0">
              <a:defRPr sz="2400">
                <a:solidFill>
                  <a:schemeClr val="tx1"/>
                </a:solidFill>
                <a:latin typeface="Arial" pitchFamily="34" charset="0"/>
                <a:ea typeface="ＭＳ Ｐゴシック" charset="-128"/>
              </a:defRPr>
            </a:lvl2pPr>
            <a:lvl3pPr marL="1143000" indent="-228600" eaLnBrk="0" hangingPunct="0">
              <a:defRPr sz="2400">
                <a:solidFill>
                  <a:schemeClr val="tx1"/>
                </a:solidFill>
                <a:latin typeface="Arial" pitchFamily="34" charset="0"/>
                <a:ea typeface="ＭＳ Ｐゴシック" charset="-128"/>
              </a:defRPr>
            </a:lvl3pPr>
            <a:lvl4pPr marL="1600200" indent="-228600" eaLnBrk="0" hangingPunct="0">
              <a:defRPr sz="2400">
                <a:solidFill>
                  <a:schemeClr val="tx1"/>
                </a:solidFill>
                <a:latin typeface="Arial" pitchFamily="34" charset="0"/>
                <a:ea typeface="ＭＳ Ｐゴシック" charset="-128"/>
              </a:defRPr>
            </a:lvl4pPr>
            <a:lvl5pPr marL="2057400" indent="-228600" eaLnBrk="0" hangingPunct="0">
              <a:defRPr sz="2400">
                <a:solidFill>
                  <a:schemeClr val="tx1"/>
                </a:solidFill>
                <a:latin typeface="Arial"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charset="-128"/>
              </a:defRPr>
            </a:lvl9pPr>
          </a:lstStyle>
          <a:p>
            <a:pPr eaLnBrk="1" hangingPunct="1">
              <a:defRPr/>
            </a:pPr>
            <a:fld id="{F431135F-7DCA-4D71-9684-48D56A259E1A}" type="slidenum">
              <a:rPr lang="en-US" sz="1200" smtClean="0">
                <a:latin typeface="Times New Roman" pitchFamily="18" charset="0"/>
              </a:rPr>
              <a:pPr eaLnBrk="1" hangingPunct="1">
                <a:defRPr/>
              </a:pPr>
              <a:t>8</a:t>
            </a:fld>
            <a:endParaRPr lang="en-US" sz="1200" smtClean="0">
              <a:latin typeface="Times New Roman" pitchFamily="18" charset="0"/>
            </a:endParaRPr>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eaLnBrk="1" hangingPunct="1">
              <a:defRPr/>
            </a:pPr>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2400">
                <a:solidFill>
                  <a:schemeClr val="tx1"/>
                </a:solidFill>
                <a:latin typeface="Arial" pitchFamily="34" charset="0"/>
                <a:ea typeface="ＭＳ Ｐゴシック" charset="-128"/>
              </a:defRPr>
            </a:lvl1pPr>
            <a:lvl2pPr marL="742950" indent="-285750" eaLnBrk="0" hangingPunct="0">
              <a:defRPr sz="2400">
                <a:solidFill>
                  <a:schemeClr val="tx1"/>
                </a:solidFill>
                <a:latin typeface="Arial" pitchFamily="34" charset="0"/>
                <a:ea typeface="ＭＳ Ｐゴシック" charset="-128"/>
              </a:defRPr>
            </a:lvl2pPr>
            <a:lvl3pPr marL="1143000" indent="-228600" eaLnBrk="0" hangingPunct="0">
              <a:defRPr sz="2400">
                <a:solidFill>
                  <a:schemeClr val="tx1"/>
                </a:solidFill>
                <a:latin typeface="Arial" pitchFamily="34" charset="0"/>
                <a:ea typeface="ＭＳ Ｐゴシック" charset="-128"/>
              </a:defRPr>
            </a:lvl3pPr>
            <a:lvl4pPr marL="1600200" indent="-228600" eaLnBrk="0" hangingPunct="0">
              <a:defRPr sz="2400">
                <a:solidFill>
                  <a:schemeClr val="tx1"/>
                </a:solidFill>
                <a:latin typeface="Arial" pitchFamily="34" charset="0"/>
                <a:ea typeface="ＭＳ Ｐゴシック" charset="-128"/>
              </a:defRPr>
            </a:lvl4pPr>
            <a:lvl5pPr marL="2057400" indent="-228600" eaLnBrk="0" hangingPunct="0">
              <a:defRPr sz="2400">
                <a:solidFill>
                  <a:schemeClr val="tx1"/>
                </a:solidFill>
                <a:latin typeface="Arial"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charset="-128"/>
              </a:defRPr>
            </a:lvl9pPr>
          </a:lstStyle>
          <a:p>
            <a:pPr eaLnBrk="1" hangingPunct="1">
              <a:defRPr/>
            </a:pPr>
            <a:fld id="{F9760057-1F11-47A0-8178-84322597BDCF}" type="slidenum">
              <a:rPr lang="en-US" sz="1200" smtClean="0">
                <a:latin typeface="Times New Roman" pitchFamily="18" charset="0"/>
              </a:rPr>
              <a:pPr eaLnBrk="1" hangingPunct="1">
                <a:defRPr/>
              </a:pPr>
              <a:t>9</a:t>
            </a:fld>
            <a:endParaRPr lang="en-US" sz="1200" smtClean="0">
              <a:latin typeface="Times New Roman" pitchFamily="18" charset="0"/>
            </a:endParaRPr>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eaLnBrk="1" hangingPunct="1">
              <a:defRPr/>
            </a:pPr>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D7AF1EC-D6DB-43CA-A10D-98302DB4A3E4}" type="slidenum">
              <a:rPr lang="en-US"/>
              <a:pPr>
                <a:defRPr/>
              </a:pPr>
              <a:t>‹#›</a:t>
            </a:fld>
            <a:endParaRPr lang="en-US"/>
          </a:p>
        </p:txBody>
      </p:sp>
    </p:spTree>
    <p:extLst>
      <p:ext uri="{BB962C8B-B14F-4D97-AF65-F5344CB8AC3E}">
        <p14:creationId xmlns:p14="http://schemas.microsoft.com/office/powerpoint/2010/main" val="24964227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8E124D6-75EC-421B-B9E0-FB7212D1A80D}" type="slidenum">
              <a:rPr lang="en-US"/>
              <a:pPr>
                <a:defRPr/>
              </a:pPr>
              <a:t>‹#›</a:t>
            </a:fld>
            <a:endParaRPr lang="en-US"/>
          </a:p>
        </p:txBody>
      </p:sp>
    </p:spTree>
    <p:extLst>
      <p:ext uri="{BB962C8B-B14F-4D97-AF65-F5344CB8AC3E}">
        <p14:creationId xmlns:p14="http://schemas.microsoft.com/office/powerpoint/2010/main" val="17583527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FCEB5FD-5495-4FC5-A564-163076E2AB80}" type="slidenum">
              <a:rPr lang="en-US"/>
              <a:pPr>
                <a:defRPr/>
              </a:pPr>
              <a:t>‹#›</a:t>
            </a:fld>
            <a:endParaRPr lang="en-US"/>
          </a:p>
        </p:txBody>
      </p:sp>
    </p:spTree>
    <p:extLst>
      <p:ext uri="{BB962C8B-B14F-4D97-AF65-F5344CB8AC3E}">
        <p14:creationId xmlns:p14="http://schemas.microsoft.com/office/powerpoint/2010/main" val="31700682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16957A9-7B61-4B1D-BA88-9D11D04E03E5}" type="slidenum">
              <a:rPr lang="en-US"/>
              <a:pPr>
                <a:defRPr/>
              </a:pPr>
              <a:t>‹#›</a:t>
            </a:fld>
            <a:endParaRPr lang="en-US"/>
          </a:p>
        </p:txBody>
      </p:sp>
    </p:spTree>
    <p:extLst>
      <p:ext uri="{BB962C8B-B14F-4D97-AF65-F5344CB8AC3E}">
        <p14:creationId xmlns:p14="http://schemas.microsoft.com/office/powerpoint/2010/main" val="40398984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7251516-5A4A-49F0-91DC-F157F2C8FEEF}" type="slidenum">
              <a:rPr lang="en-US"/>
              <a:pPr>
                <a:defRPr/>
              </a:pPr>
              <a:t>‹#›</a:t>
            </a:fld>
            <a:endParaRPr lang="en-US"/>
          </a:p>
        </p:txBody>
      </p:sp>
    </p:spTree>
    <p:extLst>
      <p:ext uri="{BB962C8B-B14F-4D97-AF65-F5344CB8AC3E}">
        <p14:creationId xmlns:p14="http://schemas.microsoft.com/office/powerpoint/2010/main" val="15433344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27AB9A6-F588-4EE0-BD2D-CE885C716173}" type="slidenum">
              <a:rPr lang="en-US"/>
              <a:pPr>
                <a:defRPr/>
              </a:pPr>
              <a:t>‹#›</a:t>
            </a:fld>
            <a:endParaRPr lang="en-US"/>
          </a:p>
        </p:txBody>
      </p:sp>
    </p:spTree>
    <p:extLst>
      <p:ext uri="{BB962C8B-B14F-4D97-AF65-F5344CB8AC3E}">
        <p14:creationId xmlns:p14="http://schemas.microsoft.com/office/powerpoint/2010/main" val="16061788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23B6D520-565D-42A5-8AEC-ACC1AD446B98}" type="slidenum">
              <a:rPr lang="en-US"/>
              <a:pPr>
                <a:defRPr/>
              </a:pPr>
              <a:t>‹#›</a:t>
            </a:fld>
            <a:endParaRPr lang="en-US"/>
          </a:p>
        </p:txBody>
      </p:sp>
    </p:spTree>
    <p:extLst>
      <p:ext uri="{BB962C8B-B14F-4D97-AF65-F5344CB8AC3E}">
        <p14:creationId xmlns:p14="http://schemas.microsoft.com/office/powerpoint/2010/main" val="20878088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EF57957D-AAC6-46FA-A855-1885FF5561C0}" type="slidenum">
              <a:rPr lang="en-US"/>
              <a:pPr>
                <a:defRPr/>
              </a:pPr>
              <a:t>‹#›</a:t>
            </a:fld>
            <a:endParaRPr lang="en-US"/>
          </a:p>
        </p:txBody>
      </p:sp>
    </p:spTree>
    <p:extLst>
      <p:ext uri="{BB962C8B-B14F-4D97-AF65-F5344CB8AC3E}">
        <p14:creationId xmlns:p14="http://schemas.microsoft.com/office/powerpoint/2010/main" val="41410628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94D82CC4-DDFA-464B-A2C5-BF7583F16D7B}" type="slidenum">
              <a:rPr lang="en-US"/>
              <a:pPr>
                <a:defRPr/>
              </a:pPr>
              <a:t>‹#›</a:t>
            </a:fld>
            <a:endParaRPr lang="en-US"/>
          </a:p>
        </p:txBody>
      </p:sp>
    </p:spTree>
    <p:extLst>
      <p:ext uri="{BB962C8B-B14F-4D97-AF65-F5344CB8AC3E}">
        <p14:creationId xmlns:p14="http://schemas.microsoft.com/office/powerpoint/2010/main" val="9536785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0C4F9B9-AB12-4809-97C4-02D60014038D}" type="slidenum">
              <a:rPr lang="en-US"/>
              <a:pPr>
                <a:defRPr/>
              </a:pPr>
              <a:t>‹#›</a:t>
            </a:fld>
            <a:endParaRPr lang="en-US"/>
          </a:p>
        </p:txBody>
      </p:sp>
    </p:spTree>
    <p:extLst>
      <p:ext uri="{BB962C8B-B14F-4D97-AF65-F5344CB8AC3E}">
        <p14:creationId xmlns:p14="http://schemas.microsoft.com/office/powerpoint/2010/main" val="2580910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EA58CB8-37C9-4387-9D08-4AB84F8C1B4B}" type="slidenum">
              <a:rPr lang="en-US"/>
              <a:pPr>
                <a:defRPr/>
              </a:pPr>
              <a:t>‹#›</a:t>
            </a:fld>
            <a:endParaRPr lang="en-US"/>
          </a:p>
        </p:txBody>
      </p:sp>
    </p:spTree>
    <p:extLst>
      <p:ext uri="{BB962C8B-B14F-4D97-AF65-F5344CB8AC3E}">
        <p14:creationId xmlns:p14="http://schemas.microsoft.com/office/powerpoint/2010/main" val="126463440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atin typeface="Arial" charset="0"/>
                <a:ea typeface="+mn-ea"/>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atin typeface="Arial" charset="0"/>
                <a:ea typeface="+mn-ea"/>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smtClean="0"/>
            </a:lvl1pPr>
          </a:lstStyle>
          <a:p>
            <a:pPr>
              <a:defRPr/>
            </a:pPr>
            <a:fld id="{F5B1B153-A6AC-494D-B41B-5165CD98D0D2}"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2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2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2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2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7" grpId="0" build="p">
        <p:tmplLst>
          <p:tmpl lvl="1">
            <p:tnLst>
              <p:par>
                <p:cTn xmlns:p14="http://schemas.microsoft.com/office/powerpoint/2010/main" presetID="1" presetClass="entr" presetSubtype="0" fill="hold" nodeType="click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 lvl="2">
            <p:tnLst>
              <p:par>
                <p:cTn xmlns:p14="http://schemas.microsoft.com/office/powerpoint/2010/main" presetID="1" presetClass="entr" presetSubtype="0" fill="hold" nodeType="with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 lvl="3">
            <p:tnLst>
              <p:par>
                <p:cTn xmlns:p14="http://schemas.microsoft.com/office/powerpoint/2010/main" presetID="1" presetClass="entr" presetSubtype="0" fill="hold" nodeType="with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 lvl="4">
            <p:tnLst>
              <p:par>
                <p:cTn xmlns:p14="http://schemas.microsoft.com/office/powerpoint/2010/main" presetID="1" presetClass="entr" presetSubtype="0" fill="hold" nodeType="with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 lvl="5">
            <p:tnLst>
              <p:par>
                <p:cTn xmlns:p14="http://schemas.microsoft.com/office/powerpoint/2010/main" presetID="1" presetClass="entr" presetSubtype="0" fill="hold" nodeType="with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Lst>
      </p:bldP>
    </p:bldLst>
  </p:timing>
  <p:txStyles>
    <p:titleStyle>
      <a:lvl1pPr algn="ctr" rtl="0" eaLnBrk="0" fontAlgn="base" hangingPunct="0">
        <a:spcBef>
          <a:spcPct val="0"/>
        </a:spcBef>
        <a:spcAft>
          <a:spcPct val="0"/>
        </a:spcAft>
        <a:defRPr sz="4400">
          <a:solidFill>
            <a:schemeClr val="tx2"/>
          </a:solidFill>
          <a:latin typeface="+mj-lt"/>
          <a:ea typeface="ＭＳ Ｐゴシック" charset="0"/>
          <a:cs typeface="+mj-cs"/>
        </a:defRPr>
      </a:lvl1pPr>
      <a:lvl2pPr algn="ctr" rtl="0" eaLnBrk="0" fontAlgn="base" hangingPunct="0">
        <a:spcBef>
          <a:spcPct val="0"/>
        </a:spcBef>
        <a:spcAft>
          <a:spcPct val="0"/>
        </a:spcAft>
        <a:defRPr sz="4400">
          <a:solidFill>
            <a:schemeClr val="tx2"/>
          </a:solidFill>
          <a:latin typeface="Arial" charset="0"/>
          <a:ea typeface="ＭＳ Ｐゴシック" charset="0"/>
        </a:defRPr>
      </a:lvl2pPr>
      <a:lvl3pPr algn="ctr" rtl="0" eaLnBrk="0" fontAlgn="base" hangingPunct="0">
        <a:spcBef>
          <a:spcPct val="0"/>
        </a:spcBef>
        <a:spcAft>
          <a:spcPct val="0"/>
        </a:spcAft>
        <a:defRPr sz="4400">
          <a:solidFill>
            <a:schemeClr val="tx2"/>
          </a:solidFill>
          <a:latin typeface="Arial" charset="0"/>
          <a:ea typeface="ＭＳ Ｐゴシック" charset="0"/>
        </a:defRPr>
      </a:lvl3pPr>
      <a:lvl4pPr algn="ctr" rtl="0" eaLnBrk="0" fontAlgn="base" hangingPunct="0">
        <a:spcBef>
          <a:spcPct val="0"/>
        </a:spcBef>
        <a:spcAft>
          <a:spcPct val="0"/>
        </a:spcAft>
        <a:defRPr sz="4400">
          <a:solidFill>
            <a:schemeClr val="tx2"/>
          </a:solidFill>
          <a:latin typeface="Arial" charset="0"/>
          <a:ea typeface="ＭＳ Ｐゴシック" charset="0"/>
        </a:defRPr>
      </a:lvl4pPr>
      <a:lvl5pPr algn="ctr" rtl="0" eaLnBrk="0" fontAlgn="base" hangingPunct="0">
        <a:spcBef>
          <a:spcPct val="0"/>
        </a:spcBef>
        <a:spcAft>
          <a:spcPct val="0"/>
        </a:spcAft>
        <a:defRPr sz="4400">
          <a:solidFill>
            <a:schemeClr val="tx2"/>
          </a:solidFill>
          <a:latin typeface="Arial" charset="0"/>
          <a:ea typeface="ＭＳ Ｐゴシック"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audio" Target="../media/audio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audio" Target="../media/audio1.bin"/></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pPr>
              <a:defRPr/>
            </a:pPr>
            <a:r>
              <a:rPr lang="en-US" sz="3600" dirty="0" smtClean="0"/>
              <a:t>EFFECTIVE TRIAL ADVOCACY: CROSS-EXAMINATION</a:t>
            </a:r>
            <a:endParaRPr lang="en-US" sz="3600" dirty="0"/>
          </a:p>
        </p:txBody>
      </p:sp>
      <p:sp>
        <p:nvSpPr>
          <p:cNvPr id="55299" name="Rectangle 3"/>
          <p:cNvSpPr>
            <a:spLocks noGrp="1" noChangeArrowheads="1"/>
          </p:cNvSpPr>
          <p:nvPr>
            <p:ph type="body" idx="1"/>
          </p:nvPr>
        </p:nvSpPr>
        <p:spPr/>
        <p:txBody>
          <a:bodyPr/>
          <a:lstStyle/>
          <a:p>
            <a:pPr algn="ctr">
              <a:lnSpc>
                <a:spcPct val="90000"/>
              </a:lnSpc>
              <a:defRPr/>
            </a:pPr>
            <a:r>
              <a:rPr lang="en-US" sz="3600" dirty="0" smtClean="0">
                <a:ea typeface="ＭＳ Ｐゴシック" charset="-128"/>
              </a:rPr>
              <a:t>DISTRICT COURT OF THE VIRGIN ISLANDS</a:t>
            </a:r>
          </a:p>
          <a:p>
            <a:pPr algn="ctr">
              <a:lnSpc>
                <a:spcPct val="90000"/>
              </a:lnSpc>
              <a:defRPr/>
            </a:pPr>
            <a:r>
              <a:rPr lang="en-US" sz="3600" dirty="0" smtClean="0">
                <a:ea typeface="ＭＳ Ｐゴシック" charset="-128"/>
              </a:rPr>
              <a:t>MID-YEAR CONFERENCE</a:t>
            </a:r>
          </a:p>
          <a:p>
            <a:pPr algn="ctr">
              <a:lnSpc>
                <a:spcPct val="90000"/>
              </a:lnSpc>
              <a:defRPr/>
            </a:pPr>
            <a:r>
              <a:rPr lang="en-US" sz="3600" dirty="0" smtClean="0">
                <a:ea typeface="ＭＳ Ｐゴシック" charset="-128"/>
              </a:rPr>
              <a:t>JULY 11, 2014</a:t>
            </a:r>
          </a:p>
          <a:p>
            <a:pPr algn="ctr">
              <a:lnSpc>
                <a:spcPct val="90000"/>
              </a:lnSpc>
              <a:defRPr/>
            </a:pPr>
            <a:r>
              <a:rPr lang="en-US" sz="3600" dirty="0" smtClean="0">
                <a:ea typeface="ＭＳ Ｐゴシック" charset="-128"/>
              </a:rPr>
              <a:t>PROFESSOR STEPHEN A. SALTZBURG </a:t>
            </a:r>
            <a:endParaRPr lang="en-US" sz="3600" dirty="0" smtClean="0">
              <a:ea typeface="ＭＳ Ｐゴシック" charset="-128"/>
            </a:endParaRPr>
          </a:p>
        </p:txBody>
      </p:sp>
    </p:spTree>
    <p:extLst>
      <p:ext uri="{BB962C8B-B14F-4D97-AF65-F5344CB8AC3E}">
        <p14:creationId xmlns:p14="http://schemas.microsoft.com/office/powerpoint/2010/main" val="51273876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9" fill="hold" grpId="0" nodeType="clickEffect">
                                  <p:stCondLst>
                                    <p:cond delay="0"/>
                                  </p:stCondLst>
                                  <p:childTnLst>
                                    <p:set>
                                      <p:cBhvr>
                                        <p:cTn id="6" dur="1" fill="hold">
                                          <p:stCondLst>
                                            <p:cond delay="0"/>
                                          </p:stCondLst>
                                        </p:cTn>
                                        <p:tgtEl>
                                          <p:spTgt spid="55298"/>
                                        </p:tgtEl>
                                        <p:attrNameLst>
                                          <p:attrName>style.visibility</p:attrName>
                                        </p:attrNameLst>
                                      </p:cBhvr>
                                      <p:to>
                                        <p:strVal val="visible"/>
                                      </p:to>
                                    </p:set>
                                    <p:anim calcmode="lin" valueType="num">
                                      <p:cBhvr additive="base">
                                        <p:cTn id="7" dur="500" fill="hold"/>
                                        <p:tgtEl>
                                          <p:spTgt spid="55298"/>
                                        </p:tgtEl>
                                        <p:attrNameLst>
                                          <p:attrName>ppt_x</p:attrName>
                                        </p:attrNameLst>
                                      </p:cBhvr>
                                      <p:tavLst>
                                        <p:tav tm="0">
                                          <p:val>
                                            <p:strVal val="0-#ppt_w/2"/>
                                          </p:val>
                                        </p:tav>
                                        <p:tav tm="100000">
                                          <p:val>
                                            <p:strVal val="#ppt_x"/>
                                          </p:val>
                                        </p:tav>
                                      </p:tavLst>
                                    </p:anim>
                                    <p:anim calcmode="lin" valueType="num">
                                      <p:cBhvr additive="base">
                                        <p:cTn id="8" dur="500" fill="hold"/>
                                        <p:tgtEl>
                                          <p:spTgt spid="55298"/>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9" fill="hold" grpId="0" nodeType="clickEffect">
                                  <p:stCondLst>
                                    <p:cond delay="0"/>
                                  </p:stCondLst>
                                  <p:childTnLst>
                                    <p:set>
                                      <p:cBhvr>
                                        <p:cTn id="12" dur="1" fill="hold">
                                          <p:stCondLst>
                                            <p:cond delay="0"/>
                                          </p:stCondLst>
                                        </p:cTn>
                                        <p:tgtEl>
                                          <p:spTgt spid="55299">
                                            <p:txEl>
                                              <p:pRg st="0" end="0"/>
                                            </p:txEl>
                                          </p:spTgt>
                                        </p:tgtEl>
                                        <p:attrNameLst>
                                          <p:attrName>style.visibility</p:attrName>
                                        </p:attrNameLst>
                                      </p:cBhvr>
                                      <p:to>
                                        <p:strVal val="visible"/>
                                      </p:to>
                                    </p:set>
                                    <p:anim calcmode="lin" valueType="num">
                                      <p:cBhvr additive="base">
                                        <p:cTn id="13" dur="500" fill="hold"/>
                                        <p:tgtEl>
                                          <p:spTgt spid="55299">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5299">
                                            <p:txEl>
                                              <p:pRg st="0" end="0"/>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3" name="WHOOSH.WAV"/>
                                        </p:tgtEl>
                                      </p:cMediaNode>
                                    </p:audio>
                                  </p:subTnLst>
                                </p:cTn>
                              </p:par>
                            </p:childTnLst>
                          </p:cTn>
                        </p:par>
                      </p:childTnLst>
                    </p:cTn>
                  </p:par>
                  <p:par>
                    <p:cTn id="15" fill="hold">
                      <p:stCondLst>
                        <p:cond delay="indefinite"/>
                      </p:stCondLst>
                      <p:childTnLst>
                        <p:par>
                          <p:cTn id="16" fill="hold">
                            <p:stCondLst>
                              <p:cond delay="0"/>
                            </p:stCondLst>
                            <p:childTnLst>
                              <p:par>
                                <p:cTn id="17" presetID="2" presetClass="entr" presetSubtype="9" fill="hold" grpId="0" nodeType="clickEffect">
                                  <p:stCondLst>
                                    <p:cond delay="0"/>
                                  </p:stCondLst>
                                  <p:childTnLst>
                                    <p:set>
                                      <p:cBhvr>
                                        <p:cTn id="18" dur="1" fill="hold">
                                          <p:stCondLst>
                                            <p:cond delay="0"/>
                                          </p:stCondLst>
                                        </p:cTn>
                                        <p:tgtEl>
                                          <p:spTgt spid="55299">
                                            <p:txEl>
                                              <p:pRg st="1" end="1"/>
                                            </p:txEl>
                                          </p:spTgt>
                                        </p:tgtEl>
                                        <p:attrNameLst>
                                          <p:attrName>style.visibility</p:attrName>
                                        </p:attrNameLst>
                                      </p:cBhvr>
                                      <p:to>
                                        <p:strVal val="visible"/>
                                      </p:to>
                                    </p:set>
                                    <p:anim calcmode="lin" valueType="num">
                                      <p:cBhvr additive="base">
                                        <p:cTn id="19" dur="500" fill="hold"/>
                                        <p:tgtEl>
                                          <p:spTgt spid="55299">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55299">
                                            <p:txEl>
                                              <p:pRg st="1" end="1"/>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3" name="WHOOSH.WAV"/>
                                        </p:tgtEl>
                                      </p:cMediaNode>
                                    </p:audio>
                                  </p:subTnLst>
                                </p:cTn>
                              </p:par>
                            </p:childTnLst>
                          </p:cTn>
                        </p:par>
                      </p:childTnLst>
                    </p:cTn>
                  </p:par>
                  <p:par>
                    <p:cTn id="21" fill="hold">
                      <p:stCondLst>
                        <p:cond delay="indefinite"/>
                      </p:stCondLst>
                      <p:childTnLst>
                        <p:par>
                          <p:cTn id="22" fill="hold">
                            <p:stCondLst>
                              <p:cond delay="0"/>
                            </p:stCondLst>
                            <p:childTnLst>
                              <p:par>
                                <p:cTn id="23" presetID="2" presetClass="entr" presetSubtype="9" fill="hold" grpId="0" nodeType="clickEffect">
                                  <p:stCondLst>
                                    <p:cond delay="0"/>
                                  </p:stCondLst>
                                  <p:childTnLst>
                                    <p:set>
                                      <p:cBhvr>
                                        <p:cTn id="24" dur="1" fill="hold">
                                          <p:stCondLst>
                                            <p:cond delay="0"/>
                                          </p:stCondLst>
                                        </p:cTn>
                                        <p:tgtEl>
                                          <p:spTgt spid="55299">
                                            <p:txEl>
                                              <p:pRg st="2" end="2"/>
                                            </p:txEl>
                                          </p:spTgt>
                                        </p:tgtEl>
                                        <p:attrNameLst>
                                          <p:attrName>style.visibility</p:attrName>
                                        </p:attrNameLst>
                                      </p:cBhvr>
                                      <p:to>
                                        <p:strVal val="visible"/>
                                      </p:to>
                                    </p:set>
                                    <p:anim calcmode="lin" valueType="num">
                                      <p:cBhvr additive="base">
                                        <p:cTn id="25" dur="500" fill="hold"/>
                                        <p:tgtEl>
                                          <p:spTgt spid="55299">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55299">
                                            <p:txEl>
                                              <p:pRg st="2" end="2"/>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23"/>
                                            </p:cond>
                                          </p:stCondLst>
                                          <p:endCondLst>
                                            <p:cond evt="onStopAudio" delay="0">
                                              <p:tgtEl>
                                                <p:sldTgt/>
                                              </p:tgtEl>
                                            </p:cond>
                                          </p:endCondLst>
                                        </p:cTn>
                                        <p:tgtEl>
                                          <p:sndTgt r:embed="rId3" name="WHOOSH.WAV"/>
                                        </p:tgtEl>
                                      </p:cMediaNode>
                                    </p:audio>
                                  </p:subTnLst>
                                </p:cTn>
                              </p:par>
                            </p:childTnLst>
                          </p:cTn>
                        </p:par>
                      </p:childTnLst>
                    </p:cTn>
                  </p:par>
                  <p:par>
                    <p:cTn id="27" fill="hold">
                      <p:stCondLst>
                        <p:cond delay="indefinite"/>
                      </p:stCondLst>
                      <p:childTnLst>
                        <p:par>
                          <p:cTn id="28" fill="hold">
                            <p:stCondLst>
                              <p:cond delay="0"/>
                            </p:stCondLst>
                            <p:childTnLst>
                              <p:par>
                                <p:cTn id="29" presetID="2" presetClass="entr" presetSubtype="9" fill="hold" grpId="0" nodeType="clickEffect">
                                  <p:stCondLst>
                                    <p:cond delay="0"/>
                                  </p:stCondLst>
                                  <p:childTnLst>
                                    <p:set>
                                      <p:cBhvr>
                                        <p:cTn id="30" dur="1" fill="hold">
                                          <p:stCondLst>
                                            <p:cond delay="0"/>
                                          </p:stCondLst>
                                        </p:cTn>
                                        <p:tgtEl>
                                          <p:spTgt spid="55299">
                                            <p:txEl>
                                              <p:pRg st="3" end="3"/>
                                            </p:txEl>
                                          </p:spTgt>
                                        </p:tgtEl>
                                        <p:attrNameLst>
                                          <p:attrName>style.visibility</p:attrName>
                                        </p:attrNameLst>
                                      </p:cBhvr>
                                      <p:to>
                                        <p:strVal val="visible"/>
                                      </p:to>
                                    </p:set>
                                    <p:anim calcmode="lin" valueType="num">
                                      <p:cBhvr additive="base">
                                        <p:cTn id="31" dur="500" fill="hold"/>
                                        <p:tgtEl>
                                          <p:spTgt spid="55299">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55299">
                                            <p:txEl>
                                              <p:pRg st="3" end="3"/>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29"/>
                                            </p:cond>
                                          </p:stCondLst>
                                          <p:endCondLst>
                                            <p:cond evt="onStopAudio" delay="0">
                                              <p:tgtEl>
                                                <p:sldTgt/>
                                              </p:tgtEl>
                                            </p:cond>
                                          </p:endCondLst>
                                        </p:cTn>
                                        <p:tgtEl>
                                          <p:sndTgt r:embed="rId3"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8" grpId="0" autoUpdateAnimBg="0"/>
      <p:bldP spid="55299" grpId="0" build="p"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1" name="Rectangle 3"/>
          <p:cNvSpPr>
            <a:spLocks noGrp="1" noChangeArrowheads="1"/>
          </p:cNvSpPr>
          <p:nvPr>
            <p:ph type="body" idx="1"/>
          </p:nvPr>
        </p:nvSpPr>
        <p:spPr/>
        <p:txBody>
          <a:bodyPr/>
          <a:lstStyle/>
          <a:p>
            <a:pPr>
              <a:defRPr/>
            </a:pPr>
            <a:r>
              <a:rPr lang="en-US" dirty="0" smtClean="0">
                <a:latin typeface="Times New Roman" charset="0"/>
              </a:rPr>
              <a:t>1. Use Only Leading Questions</a:t>
            </a:r>
          </a:p>
          <a:p>
            <a:pPr lvl="1">
              <a:defRPr/>
            </a:pPr>
            <a:r>
              <a:rPr lang="en-US" dirty="0" smtClean="0">
                <a:latin typeface="Times New Roman" charset="0"/>
              </a:rPr>
              <a:t>Sometimes a Witness Hurts Herself More When She Has to Answer a Non-Leading Question</a:t>
            </a:r>
          </a:p>
          <a:p>
            <a:pPr>
              <a:defRPr/>
            </a:pPr>
            <a:r>
              <a:rPr lang="en-US" dirty="0">
                <a:latin typeface="Times New Roman" charset="0"/>
              </a:rPr>
              <a:t>2</a:t>
            </a:r>
            <a:r>
              <a:rPr lang="en-US" dirty="0" smtClean="0">
                <a:latin typeface="Times New Roman" charset="0"/>
              </a:rPr>
              <a:t>. Insist that Witnesses Answer Yes or No</a:t>
            </a:r>
          </a:p>
          <a:p>
            <a:pPr lvl="1">
              <a:defRPr/>
            </a:pPr>
            <a:r>
              <a:rPr lang="en-US" dirty="0" smtClean="0">
                <a:latin typeface="Times New Roman" charset="0"/>
              </a:rPr>
              <a:t>What If They Say They Cannot?</a:t>
            </a:r>
          </a:p>
          <a:p>
            <a:pPr>
              <a:defRPr/>
            </a:pPr>
            <a:r>
              <a:rPr lang="en-US" dirty="0" smtClean="0">
                <a:latin typeface="Times New Roman" charset="0"/>
              </a:rPr>
              <a:t>3. Never Ask a Question You Do Not Know the Answer to</a:t>
            </a:r>
          </a:p>
          <a:p>
            <a:pPr lvl="1">
              <a:defRPr/>
            </a:pPr>
            <a:r>
              <a:rPr lang="en-US" dirty="0" smtClean="0">
                <a:latin typeface="Times New Roman" charset="0"/>
              </a:rPr>
              <a:t>Sometimes You Will and Will Not Fear the Answer</a:t>
            </a:r>
          </a:p>
          <a:p>
            <a:pPr>
              <a:defRPr/>
            </a:pPr>
            <a:endParaRPr lang="en-US" dirty="0">
              <a:latin typeface="Times New Roman" charset="0"/>
            </a:endParaRPr>
          </a:p>
        </p:txBody>
      </p:sp>
      <p:sp>
        <p:nvSpPr>
          <p:cNvPr id="3" name="Title 2"/>
          <p:cNvSpPr>
            <a:spLocks noGrp="1"/>
          </p:cNvSpPr>
          <p:nvPr>
            <p:ph type="title"/>
          </p:nvPr>
        </p:nvSpPr>
        <p:spPr/>
        <p:txBody>
          <a:bodyPr/>
          <a:lstStyle/>
          <a:p>
            <a:pPr>
              <a:defRPr/>
            </a:pPr>
            <a:r>
              <a:rPr lang="en-US" dirty="0" smtClean="0"/>
              <a:t>Reject the Commandments</a:t>
            </a:r>
            <a:endParaRPr lang="en-US"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9" fill="hold" grpId="0" nodeType="clickEffect">
                                  <p:stCondLst>
                                    <p:cond delay="0"/>
                                  </p:stCondLst>
                                  <p:childTnLst>
                                    <p:set>
                                      <p:cBhvr>
                                        <p:cTn id="6" dur="1" fill="hold">
                                          <p:stCondLst>
                                            <p:cond delay="0"/>
                                          </p:stCondLst>
                                        </p:cTn>
                                        <p:tgtEl>
                                          <p:spTgt spid="27651">
                                            <p:txEl>
                                              <p:pRg st="0" end="0"/>
                                            </p:txEl>
                                          </p:spTgt>
                                        </p:tgtEl>
                                        <p:attrNameLst>
                                          <p:attrName>style.visibility</p:attrName>
                                        </p:attrNameLst>
                                      </p:cBhvr>
                                      <p:to>
                                        <p:strVal val="visible"/>
                                      </p:to>
                                    </p:set>
                                    <p:anim calcmode="lin" valueType="num">
                                      <p:cBhvr additive="base">
                                        <p:cTn id="7" dur="500" fill="hold"/>
                                        <p:tgtEl>
                                          <p:spTgt spid="2765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7651">
                                            <p:txEl>
                                              <p:pRg st="0" end="0"/>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WAV"/>
                                        </p:tgtEl>
                                      </p:cMediaNode>
                                    </p:audio>
                                  </p:subTnLst>
                                </p:cTn>
                              </p:par>
                              <p:par>
                                <p:cTn id="9" presetID="2" presetClass="entr" presetSubtype="9" fill="hold" grpId="0" nodeType="withEffect">
                                  <p:stCondLst>
                                    <p:cond delay="0"/>
                                  </p:stCondLst>
                                  <p:childTnLst>
                                    <p:set>
                                      <p:cBhvr>
                                        <p:cTn id="10" dur="1" fill="hold">
                                          <p:stCondLst>
                                            <p:cond delay="0"/>
                                          </p:stCondLst>
                                        </p:cTn>
                                        <p:tgtEl>
                                          <p:spTgt spid="27651">
                                            <p:txEl>
                                              <p:pRg st="1" end="1"/>
                                            </p:txEl>
                                          </p:spTgt>
                                        </p:tgtEl>
                                        <p:attrNameLst>
                                          <p:attrName>style.visibility</p:attrName>
                                        </p:attrNameLst>
                                      </p:cBhvr>
                                      <p:to>
                                        <p:strVal val="visible"/>
                                      </p:to>
                                    </p:set>
                                    <p:anim calcmode="lin" valueType="num">
                                      <p:cBhvr additive="base">
                                        <p:cTn id="11" dur="500" fill="hold"/>
                                        <p:tgtEl>
                                          <p:spTgt spid="27651">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27651">
                                            <p:txEl>
                                              <p:pRg st="1" end="1"/>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9"/>
                                            </p:cond>
                                          </p:stCondLst>
                                          <p:endCondLst>
                                            <p:cond evt="onStopAudio" delay="0">
                                              <p:tgtEl>
                                                <p:sldTgt/>
                                              </p:tgtEl>
                                            </p:cond>
                                          </p:endCondLst>
                                        </p:cTn>
                                        <p:tgtEl>
                                          <p:sndTgt r:embed="rId3" name="WHOOSH.WAV"/>
                                        </p:tgtEl>
                                      </p:cMediaNode>
                                    </p:audio>
                                  </p:sub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9" fill="hold" grpId="0" nodeType="clickEffect">
                                  <p:stCondLst>
                                    <p:cond delay="0"/>
                                  </p:stCondLst>
                                  <p:childTnLst>
                                    <p:set>
                                      <p:cBhvr>
                                        <p:cTn id="16" dur="1" fill="hold">
                                          <p:stCondLst>
                                            <p:cond delay="0"/>
                                          </p:stCondLst>
                                        </p:cTn>
                                        <p:tgtEl>
                                          <p:spTgt spid="27651">
                                            <p:txEl>
                                              <p:pRg st="2" end="2"/>
                                            </p:txEl>
                                          </p:spTgt>
                                        </p:tgtEl>
                                        <p:attrNameLst>
                                          <p:attrName>style.visibility</p:attrName>
                                        </p:attrNameLst>
                                      </p:cBhvr>
                                      <p:to>
                                        <p:strVal val="visible"/>
                                      </p:to>
                                    </p:set>
                                    <p:anim calcmode="lin" valueType="num">
                                      <p:cBhvr additive="base">
                                        <p:cTn id="17" dur="500" fill="hold"/>
                                        <p:tgtEl>
                                          <p:spTgt spid="27651">
                                            <p:txEl>
                                              <p:pRg st="2" end="2"/>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27651">
                                            <p:txEl>
                                              <p:pRg st="2" end="2"/>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15"/>
                                            </p:cond>
                                          </p:stCondLst>
                                          <p:endCondLst>
                                            <p:cond evt="onStopAudio" delay="0">
                                              <p:tgtEl>
                                                <p:sldTgt/>
                                              </p:tgtEl>
                                            </p:cond>
                                          </p:endCondLst>
                                        </p:cTn>
                                        <p:tgtEl>
                                          <p:sndTgt r:embed="rId3" name="WHOOSH.WAV"/>
                                        </p:tgtEl>
                                      </p:cMediaNode>
                                    </p:audio>
                                  </p:subTnLst>
                                </p:cTn>
                              </p:par>
                              <p:par>
                                <p:cTn id="19" presetID="2" presetClass="entr" presetSubtype="9" fill="hold" grpId="0" nodeType="withEffect">
                                  <p:stCondLst>
                                    <p:cond delay="0"/>
                                  </p:stCondLst>
                                  <p:childTnLst>
                                    <p:set>
                                      <p:cBhvr>
                                        <p:cTn id="20" dur="1" fill="hold">
                                          <p:stCondLst>
                                            <p:cond delay="0"/>
                                          </p:stCondLst>
                                        </p:cTn>
                                        <p:tgtEl>
                                          <p:spTgt spid="27651">
                                            <p:txEl>
                                              <p:pRg st="3" end="3"/>
                                            </p:txEl>
                                          </p:spTgt>
                                        </p:tgtEl>
                                        <p:attrNameLst>
                                          <p:attrName>style.visibility</p:attrName>
                                        </p:attrNameLst>
                                      </p:cBhvr>
                                      <p:to>
                                        <p:strVal val="visible"/>
                                      </p:to>
                                    </p:set>
                                    <p:anim calcmode="lin" valueType="num">
                                      <p:cBhvr additive="base">
                                        <p:cTn id="21" dur="500" fill="hold"/>
                                        <p:tgtEl>
                                          <p:spTgt spid="27651">
                                            <p:txEl>
                                              <p:pRg st="3" end="3"/>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27651">
                                            <p:txEl>
                                              <p:pRg st="3" end="3"/>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19"/>
                                            </p:cond>
                                          </p:stCondLst>
                                          <p:endCondLst>
                                            <p:cond evt="onStopAudio" delay="0">
                                              <p:tgtEl>
                                                <p:sldTgt/>
                                              </p:tgtEl>
                                            </p:cond>
                                          </p:endCondLst>
                                        </p:cTn>
                                        <p:tgtEl>
                                          <p:sndTgt r:embed="rId3" name="WHOOSH.WAV"/>
                                        </p:tgtEl>
                                      </p:cMediaNode>
                                    </p:audio>
                                  </p:sub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9" fill="hold" grpId="0" nodeType="clickEffect">
                                  <p:stCondLst>
                                    <p:cond delay="0"/>
                                  </p:stCondLst>
                                  <p:childTnLst>
                                    <p:set>
                                      <p:cBhvr>
                                        <p:cTn id="26" dur="1" fill="hold">
                                          <p:stCondLst>
                                            <p:cond delay="0"/>
                                          </p:stCondLst>
                                        </p:cTn>
                                        <p:tgtEl>
                                          <p:spTgt spid="27651">
                                            <p:txEl>
                                              <p:pRg st="4" end="4"/>
                                            </p:txEl>
                                          </p:spTgt>
                                        </p:tgtEl>
                                        <p:attrNameLst>
                                          <p:attrName>style.visibility</p:attrName>
                                        </p:attrNameLst>
                                      </p:cBhvr>
                                      <p:to>
                                        <p:strVal val="visible"/>
                                      </p:to>
                                    </p:set>
                                    <p:anim calcmode="lin" valueType="num">
                                      <p:cBhvr additive="base">
                                        <p:cTn id="27" dur="500" fill="hold"/>
                                        <p:tgtEl>
                                          <p:spTgt spid="27651">
                                            <p:txEl>
                                              <p:pRg st="4" end="4"/>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27651">
                                            <p:txEl>
                                              <p:pRg st="4" end="4"/>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25"/>
                                            </p:cond>
                                          </p:stCondLst>
                                          <p:endCondLst>
                                            <p:cond evt="onStopAudio" delay="0">
                                              <p:tgtEl>
                                                <p:sldTgt/>
                                              </p:tgtEl>
                                            </p:cond>
                                          </p:endCondLst>
                                        </p:cTn>
                                        <p:tgtEl>
                                          <p:sndTgt r:embed="rId3" name="WHOOSH.WAV"/>
                                        </p:tgtEl>
                                      </p:cMediaNode>
                                    </p:audio>
                                  </p:subTnLst>
                                </p:cTn>
                              </p:par>
                              <p:par>
                                <p:cTn id="29" presetID="2" presetClass="entr" presetSubtype="9" fill="hold" grpId="0" nodeType="withEffect">
                                  <p:stCondLst>
                                    <p:cond delay="0"/>
                                  </p:stCondLst>
                                  <p:childTnLst>
                                    <p:set>
                                      <p:cBhvr>
                                        <p:cTn id="30" dur="1" fill="hold">
                                          <p:stCondLst>
                                            <p:cond delay="0"/>
                                          </p:stCondLst>
                                        </p:cTn>
                                        <p:tgtEl>
                                          <p:spTgt spid="27651">
                                            <p:txEl>
                                              <p:pRg st="5" end="5"/>
                                            </p:txEl>
                                          </p:spTgt>
                                        </p:tgtEl>
                                        <p:attrNameLst>
                                          <p:attrName>style.visibility</p:attrName>
                                        </p:attrNameLst>
                                      </p:cBhvr>
                                      <p:to>
                                        <p:strVal val="visible"/>
                                      </p:to>
                                    </p:set>
                                    <p:anim calcmode="lin" valueType="num">
                                      <p:cBhvr additive="base">
                                        <p:cTn id="31" dur="500" fill="hold"/>
                                        <p:tgtEl>
                                          <p:spTgt spid="27651">
                                            <p:txEl>
                                              <p:pRg st="5" end="5"/>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27651">
                                            <p:txEl>
                                              <p:pRg st="5" end="5"/>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29"/>
                                            </p:cond>
                                          </p:stCondLst>
                                          <p:endCondLst>
                                            <p:cond evt="onStopAudio" delay="0">
                                              <p:tgtEl>
                                                <p:sldTgt/>
                                              </p:tgtEl>
                                            </p:cond>
                                          </p:endCondLst>
                                        </p:cTn>
                                        <p:tgtEl>
                                          <p:sndTgt r:embed="rId3"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defRPr/>
            </a:pPr>
            <a:r>
              <a:rPr lang="en-US" dirty="0"/>
              <a:t>General </a:t>
            </a:r>
            <a:r>
              <a:rPr lang="en-US" dirty="0" smtClean="0"/>
              <a:t>Rules</a:t>
            </a:r>
            <a:endParaRPr lang="en-US" dirty="0"/>
          </a:p>
        </p:txBody>
      </p:sp>
      <p:sp>
        <p:nvSpPr>
          <p:cNvPr id="2" name="Content Placeholder 1"/>
          <p:cNvSpPr>
            <a:spLocks noGrp="1"/>
          </p:cNvSpPr>
          <p:nvPr>
            <p:ph idx="1"/>
          </p:nvPr>
        </p:nvSpPr>
        <p:spPr/>
        <p:txBody>
          <a:bodyPr/>
          <a:lstStyle/>
          <a:p>
            <a:pPr eaLnBrk="1" hangingPunct="1">
              <a:lnSpc>
                <a:spcPct val="90000"/>
              </a:lnSpc>
              <a:defRPr/>
            </a:pPr>
            <a:r>
              <a:rPr lang="en-US" sz="2800" smtClean="0">
                <a:ea typeface="ＭＳ Ｐゴシック" charset="-128"/>
              </a:rPr>
              <a:t>Commonly Said, Don</a:t>
            </a:r>
            <a:r>
              <a:rPr lang="ja-JP" altLang="en-US" sz="2800" smtClean="0">
                <a:ea typeface="ＭＳ Ｐゴシック" charset="-128"/>
              </a:rPr>
              <a:t>’</a:t>
            </a:r>
            <a:r>
              <a:rPr lang="en-US" altLang="ja-JP" sz="2800" smtClean="0">
                <a:ea typeface="ＭＳ Ｐゴシック" charset="-128"/>
              </a:rPr>
              <a:t>t Ask a Q You Don</a:t>
            </a:r>
            <a:r>
              <a:rPr lang="ja-JP" altLang="en-US" sz="2800" smtClean="0">
                <a:ea typeface="ＭＳ Ｐゴシック" charset="-128"/>
              </a:rPr>
              <a:t>’</a:t>
            </a:r>
            <a:r>
              <a:rPr lang="en-US" altLang="ja-JP" sz="2800" smtClean="0">
                <a:ea typeface="ＭＳ Ｐゴシック" charset="-128"/>
              </a:rPr>
              <a:t>t Know the A To</a:t>
            </a:r>
          </a:p>
          <a:p>
            <a:pPr lvl="1" eaLnBrk="1" hangingPunct="1">
              <a:lnSpc>
                <a:spcPct val="90000"/>
              </a:lnSpc>
              <a:defRPr/>
            </a:pPr>
            <a:r>
              <a:rPr lang="en-US" sz="2400" smtClean="0">
                <a:ea typeface="ＭＳ Ｐゴシック" charset="-128"/>
              </a:rPr>
              <a:t>Good Rule Generally</a:t>
            </a:r>
          </a:p>
          <a:p>
            <a:pPr lvl="1" eaLnBrk="1" hangingPunct="1">
              <a:lnSpc>
                <a:spcPct val="90000"/>
              </a:lnSpc>
              <a:defRPr/>
            </a:pPr>
            <a:r>
              <a:rPr lang="en-US" sz="2400" smtClean="0">
                <a:ea typeface="ＭＳ Ｐゴシック" charset="-128"/>
              </a:rPr>
              <a:t>But, There are Times You Don</a:t>
            </a:r>
            <a:r>
              <a:rPr lang="ja-JP" altLang="en-US" sz="2400" smtClean="0">
                <a:ea typeface="ＭＳ Ｐゴシック" charset="-128"/>
              </a:rPr>
              <a:t>’</a:t>
            </a:r>
            <a:r>
              <a:rPr lang="en-US" altLang="ja-JP" sz="2400" smtClean="0">
                <a:ea typeface="ＭＳ Ｐゴシック" charset="-128"/>
              </a:rPr>
              <a:t>t Care What the Answer Is</a:t>
            </a:r>
          </a:p>
          <a:p>
            <a:pPr lvl="2" eaLnBrk="1" hangingPunct="1">
              <a:lnSpc>
                <a:spcPct val="90000"/>
              </a:lnSpc>
              <a:defRPr/>
            </a:pPr>
            <a:r>
              <a:rPr lang="en-US" sz="2000" smtClean="0">
                <a:ea typeface="ＭＳ Ｐゴシック" charset="-128"/>
              </a:rPr>
              <a:t>Any Answer Will Help You</a:t>
            </a:r>
          </a:p>
          <a:p>
            <a:pPr lvl="2" eaLnBrk="1" hangingPunct="1">
              <a:lnSpc>
                <a:spcPct val="90000"/>
              </a:lnSpc>
              <a:defRPr/>
            </a:pPr>
            <a:r>
              <a:rPr lang="en-US" sz="2000" smtClean="0">
                <a:ea typeface="ＭＳ Ｐゴシック" charset="-128"/>
              </a:rPr>
              <a:t>May Take Some Experience to Know When</a:t>
            </a:r>
          </a:p>
          <a:p>
            <a:pPr eaLnBrk="1" hangingPunct="1">
              <a:lnSpc>
                <a:spcPct val="90000"/>
              </a:lnSpc>
              <a:defRPr/>
            </a:pPr>
            <a:r>
              <a:rPr lang="en-US" sz="2800" smtClean="0">
                <a:ea typeface="ＭＳ Ｐゴシック" charset="-128"/>
              </a:rPr>
              <a:t>Be Very Careful with a </a:t>
            </a:r>
            <a:r>
              <a:rPr lang="en-US" altLang="en-US" sz="2800" smtClean="0">
                <a:ea typeface="ＭＳ Ｐゴシック" charset="-128"/>
              </a:rPr>
              <a:t>“</a:t>
            </a:r>
            <a:r>
              <a:rPr lang="en-US" sz="2800" smtClean="0">
                <a:ea typeface="ＭＳ Ｐゴシック" charset="-128"/>
              </a:rPr>
              <a:t>Why</a:t>
            </a:r>
            <a:r>
              <a:rPr lang="en-US" altLang="en-US" sz="2800" smtClean="0">
                <a:ea typeface="ＭＳ Ｐゴシック" charset="-128"/>
              </a:rPr>
              <a:t>”</a:t>
            </a:r>
            <a:r>
              <a:rPr lang="en-US" sz="2800" smtClean="0">
                <a:ea typeface="ＭＳ Ｐゴシック" charset="-128"/>
              </a:rPr>
              <a:t> of </a:t>
            </a:r>
            <a:r>
              <a:rPr lang="en-US" altLang="en-US" sz="2800" smtClean="0">
                <a:ea typeface="ＭＳ Ｐゴシック" charset="-128"/>
              </a:rPr>
              <a:t>“</a:t>
            </a:r>
            <a:r>
              <a:rPr lang="en-US" sz="2800" smtClean="0">
                <a:ea typeface="ＭＳ Ｐゴシック" charset="-128"/>
              </a:rPr>
              <a:t>How</a:t>
            </a:r>
            <a:r>
              <a:rPr lang="en-US" altLang="en-US" sz="2800" smtClean="0">
                <a:ea typeface="ＭＳ Ｐゴシック" charset="-128"/>
              </a:rPr>
              <a:t>”</a:t>
            </a:r>
            <a:r>
              <a:rPr lang="en-US" sz="2800" smtClean="0">
                <a:ea typeface="ＭＳ Ｐゴシック" charset="-128"/>
              </a:rPr>
              <a:t> Q on Cross?</a:t>
            </a:r>
          </a:p>
          <a:p>
            <a:pPr lvl="1" eaLnBrk="1" hangingPunct="1">
              <a:lnSpc>
                <a:spcPct val="90000"/>
              </a:lnSpc>
              <a:defRPr/>
            </a:pPr>
            <a:r>
              <a:rPr lang="en-US" sz="2400" smtClean="0">
                <a:ea typeface="ＭＳ Ｐゴシック" charset="-128"/>
              </a:rPr>
              <a:t>Opens the Door for the W to Repeat Entire Direct</a:t>
            </a:r>
          </a:p>
          <a:p>
            <a:pPr lvl="1" eaLnBrk="1" hangingPunct="1">
              <a:lnSpc>
                <a:spcPct val="90000"/>
              </a:lnSpc>
              <a:defRPr/>
            </a:pPr>
            <a:r>
              <a:rPr lang="en-US" sz="2400" smtClean="0">
                <a:ea typeface="ＭＳ Ｐゴシック" charset="-128"/>
              </a:rPr>
              <a:t>But Never Say Never</a:t>
            </a:r>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defRPr/>
            </a:pPr>
            <a:r>
              <a:rPr lang="en-US"/>
              <a:t>The Oft-Repeated Idiocy</a:t>
            </a:r>
          </a:p>
        </p:txBody>
      </p:sp>
      <p:sp>
        <p:nvSpPr>
          <p:cNvPr id="11267" name="Rectangle 3"/>
          <p:cNvSpPr>
            <a:spLocks noGrp="1" noChangeArrowheads="1"/>
          </p:cNvSpPr>
          <p:nvPr>
            <p:ph type="body" idx="1"/>
          </p:nvPr>
        </p:nvSpPr>
        <p:spPr/>
        <p:txBody>
          <a:bodyPr/>
          <a:lstStyle/>
          <a:p>
            <a:pPr eaLnBrk="1" hangingPunct="1">
              <a:defRPr/>
            </a:pPr>
            <a:r>
              <a:rPr lang="en-US" sz="2800" smtClean="0">
                <a:ea typeface="ＭＳ Ｐゴシック" charset="-128"/>
              </a:rPr>
              <a:t>Commonly Said, Don</a:t>
            </a:r>
            <a:r>
              <a:rPr lang="ja-JP" altLang="en-US" sz="2800" smtClean="0">
                <a:ea typeface="ＭＳ Ｐゴシック" charset="-128"/>
              </a:rPr>
              <a:t>’</a:t>
            </a:r>
            <a:r>
              <a:rPr lang="en-US" altLang="ja-JP" sz="2800" smtClean="0">
                <a:ea typeface="ＭＳ Ｐゴシック" charset="-128"/>
              </a:rPr>
              <a:t>t Ask the Extra Question</a:t>
            </a:r>
          </a:p>
          <a:p>
            <a:pPr lvl="1" eaLnBrk="1" hangingPunct="1">
              <a:defRPr/>
            </a:pPr>
            <a:r>
              <a:rPr lang="en-US" sz="2400" smtClean="0">
                <a:ea typeface="ＭＳ Ｐゴシック" charset="-128"/>
              </a:rPr>
              <a:t>E.g., Direct Exam W Says D Bit off Victim</a:t>
            </a:r>
            <a:r>
              <a:rPr lang="ja-JP" altLang="en-US" sz="2400" smtClean="0">
                <a:ea typeface="ＭＳ Ｐゴシック" charset="-128"/>
              </a:rPr>
              <a:t>’</a:t>
            </a:r>
            <a:r>
              <a:rPr lang="en-US" altLang="ja-JP" sz="2400" smtClean="0">
                <a:ea typeface="ＭＳ Ｐゴシック" charset="-128"/>
              </a:rPr>
              <a:t>s Ear</a:t>
            </a:r>
          </a:p>
          <a:p>
            <a:pPr lvl="2" eaLnBrk="1" hangingPunct="1">
              <a:defRPr/>
            </a:pPr>
            <a:r>
              <a:rPr lang="en-US" smtClean="0">
                <a:ea typeface="ＭＳ Ｐゴシック" charset="-128"/>
              </a:rPr>
              <a:t>X-er Asks </a:t>
            </a:r>
            <a:r>
              <a:rPr lang="ja-JP" altLang="en-US" smtClean="0">
                <a:ea typeface="ＭＳ Ｐゴシック" charset="-128"/>
              </a:rPr>
              <a:t>“</a:t>
            </a:r>
            <a:r>
              <a:rPr lang="en-US" altLang="ja-JP" smtClean="0">
                <a:ea typeface="ＭＳ Ｐゴシック" charset="-128"/>
              </a:rPr>
              <a:t>It</a:t>
            </a:r>
            <a:r>
              <a:rPr lang="ja-JP" altLang="en-US" smtClean="0">
                <a:ea typeface="ＭＳ Ｐゴシック" charset="-128"/>
              </a:rPr>
              <a:t>’</a:t>
            </a:r>
            <a:r>
              <a:rPr lang="en-US" altLang="ja-JP" smtClean="0">
                <a:ea typeface="ＭＳ Ｐゴシック" charset="-128"/>
              </a:rPr>
              <a:t>s True, Isn</a:t>
            </a:r>
            <a:r>
              <a:rPr lang="ja-JP" altLang="en-US" smtClean="0">
                <a:ea typeface="ＭＳ Ｐゴシック" charset="-128"/>
              </a:rPr>
              <a:t>’</a:t>
            </a:r>
            <a:r>
              <a:rPr lang="en-US" altLang="ja-JP" smtClean="0">
                <a:ea typeface="ＭＳ Ｐゴシック" charset="-128"/>
              </a:rPr>
              <a:t>t It That You Never Saw the D Actually Bite the Victim?</a:t>
            </a:r>
            <a:r>
              <a:rPr lang="ja-JP" altLang="en-US" smtClean="0">
                <a:ea typeface="ＭＳ Ｐゴシック" charset="-128"/>
              </a:rPr>
              <a:t>”</a:t>
            </a:r>
            <a:endParaRPr lang="en-US" altLang="ja-JP" smtClean="0">
              <a:ea typeface="ＭＳ Ｐゴシック" charset="-128"/>
            </a:endParaRPr>
          </a:p>
          <a:p>
            <a:pPr lvl="2" eaLnBrk="1" hangingPunct="1">
              <a:defRPr/>
            </a:pPr>
            <a:r>
              <a:rPr lang="en-US" smtClean="0">
                <a:ea typeface="ＭＳ Ｐゴシック" charset="-128"/>
              </a:rPr>
              <a:t>Extra Q: </a:t>
            </a:r>
            <a:r>
              <a:rPr lang="ja-JP" altLang="en-US" smtClean="0">
                <a:ea typeface="ＭＳ Ｐゴシック" charset="-128"/>
              </a:rPr>
              <a:t>“</a:t>
            </a:r>
            <a:r>
              <a:rPr lang="en-US" altLang="ja-JP" smtClean="0">
                <a:ea typeface="ＭＳ Ｐゴシック" charset="-128"/>
              </a:rPr>
              <a:t>So How Do you Know He Bit It?</a:t>
            </a:r>
          </a:p>
          <a:p>
            <a:pPr lvl="3" eaLnBrk="1" hangingPunct="1">
              <a:defRPr/>
            </a:pPr>
            <a:r>
              <a:rPr lang="en-US" sz="2400" smtClean="0">
                <a:ea typeface="ＭＳ Ｐゴシック" charset="-128"/>
              </a:rPr>
              <a:t>A: </a:t>
            </a:r>
            <a:r>
              <a:rPr lang="ja-JP" altLang="en-US" sz="2400" smtClean="0">
                <a:ea typeface="ＭＳ Ｐゴシック" charset="-128"/>
              </a:rPr>
              <a:t>“</a:t>
            </a:r>
            <a:r>
              <a:rPr lang="en-US" altLang="ja-JP" sz="2400" smtClean="0">
                <a:ea typeface="ＭＳ Ｐゴシック" charset="-128"/>
              </a:rPr>
              <a:t>I Saw Him Spit it Out</a:t>
            </a:r>
            <a:r>
              <a:rPr lang="ja-JP" altLang="en-US" sz="2400" smtClean="0">
                <a:ea typeface="ＭＳ Ｐゴシック" charset="-128"/>
              </a:rPr>
              <a:t>”</a:t>
            </a:r>
            <a:endParaRPr lang="en-US" altLang="ja-JP" sz="2400" smtClean="0">
              <a:ea typeface="ＭＳ Ｐゴシック" charset="-128"/>
            </a:endParaRPr>
          </a:p>
          <a:p>
            <a:pPr lvl="1" eaLnBrk="1" hangingPunct="1">
              <a:defRPr/>
            </a:pPr>
            <a:r>
              <a:rPr lang="en-US" sz="2400" smtClean="0">
                <a:ea typeface="ＭＳ Ｐゴシック" charset="-128"/>
              </a:rPr>
              <a:t>Failure to Ask the Extra Q Hurts the X-er,  Because the Direct Examiner Will Bring Out the Fact and Make it Appear that the X-er Tried to Trick the Jury</a:t>
            </a:r>
          </a:p>
          <a:p>
            <a:pPr lvl="1" eaLnBrk="1" hangingPunct="1">
              <a:defRPr/>
            </a:pPr>
            <a:endParaRPr lang="en-US" sz="2400" smtClean="0">
              <a:ea typeface="ＭＳ Ｐゴシック" charset="-128"/>
            </a:endParaRPr>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defRPr/>
            </a:pPr>
            <a:r>
              <a:rPr lang="en-US"/>
              <a:t>If You Have a Point, Make It</a:t>
            </a:r>
          </a:p>
        </p:txBody>
      </p:sp>
      <p:sp>
        <p:nvSpPr>
          <p:cNvPr id="12291" name="Rectangle 3"/>
          <p:cNvSpPr>
            <a:spLocks noGrp="1" noChangeArrowheads="1"/>
          </p:cNvSpPr>
          <p:nvPr>
            <p:ph type="body" idx="1"/>
          </p:nvPr>
        </p:nvSpPr>
        <p:spPr/>
        <p:txBody>
          <a:bodyPr/>
          <a:lstStyle/>
          <a:p>
            <a:pPr eaLnBrk="1" hangingPunct="1">
              <a:defRPr/>
            </a:pPr>
            <a:r>
              <a:rPr lang="en-US"/>
              <a:t>The Fact is that The X-er Should Not Go Down a Road If the End is Unhelpful</a:t>
            </a:r>
          </a:p>
          <a:p>
            <a:pPr eaLnBrk="1" hangingPunct="1">
              <a:defRPr/>
            </a:pPr>
            <a:r>
              <a:rPr lang="en-US"/>
              <a:t>If You Have a Point to Make on X-Exam, Make It</a:t>
            </a:r>
          </a:p>
          <a:p>
            <a:pPr eaLnBrk="1" hangingPunct="1">
              <a:defRPr/>
            </a:pPr>
            <a:r>
              <a:rPr lang="en-US"/>
              <a:t>Save Nothing for Closing Argument</a:t>
            </a:r>
          </a:p>
          <a:p>
            <a:pPr eaLnBrk="1" hangingPunct="1">
              <a:defRPr/>
            </a:pPr>
            <a:r>
              <a:rPr lang="en-US"/>
              <a:t>Jurors are Making Up Their Minds Early</a:t>
            </a:r>
          </a:p>
          <a:p>
            <a:pPr eaLnBrk="1" hangingPunct="1">
              <a:defRPr/>
            </a:pPr>
            <a:r>
              <a:rPr lang="en-US"/>
              <a:t>Closing Argument Will Be Too Late</a:t>
            </a:r>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defRPr/>
            </a:pPr>
            <a:r>
              <a:rPr lang="en-US" sz="4000"/>
              <a:t>Telling the W to Answer Yes or No</a:t>
            </a:r>
          </a:p>
        </p:txBody>
      </p:sp>
      <p:sp>
        <p:nvSpPr>
          <p:cNvPr id="13315" name="Rectangle 3"/>
          <p:cNvSpPr>
            <a:spLocks noGrp="1" noChangeArrowheads="1"/>
          </p:cNvSpPr>
          <p:nvPr>
            <p:ph type="body" idx="1"/>
          </p:nvPr>
        </p:nvSpPr>
        <p:spPr/>
        <p:txBody>
          <a:bodyPr/>
          <a:lstStyle/>
          <a:p>
            <a:pPr eaLnBrk="1" hangingPunct="1">
              <a:defRPr/>
            </a:pPr>
            <a:r>
              <a:rPr lang="en-US" smtClean="0">
                <a:ea typeface="ＭＳ Ｐゴシック" charset="-128"/>
              </a:rPr>
              <a:t>Some Lawyers Like to Tell A W, </a:t>
            </a:r>
            <a:r>
              <a:rPr lang="ja-JP" altLang="en-US" smtClean="0">
                <a:ea typeface="ＭＳ Ｐゴシック" charset="-128"/>
              </a:rPr>
              <a:t>“</a:t>
            </a:r>
            <a:r>
              <a:rPr lang="en-US" altLang="ja-JP" smtClean="0">
                <a:ea typeface="ＭＳ Ｐゴシック" charset="-128"/>
              </a:rPr>
              <a:t>Now Just Answer My Questions Yes or No</a:t>
            </a:r>
            <a:r>
              <a:rPr lang="ja-JP" altLang="en-US" smtClean="0">
                <a:ea typeface="ＭＳ Ｐゴシック" charset="-128"/>
              </a:rPr>
              <a:t>”</a:t>
            </a:r>
            <a:endParaRPr lang="en-US" altLang="ja-JP" smtClean="0">
              <a:ea typeface="ＭＳ Ｐゴシック" charset="-128"/>
            </a:endParaRPr>
          </a:p>
          <a:p>
            <a:pPr eaLnBrk="1" hangingPunct="1">
              <a:defRPr/>
            </a:pPr>
            <a:r>
              <a:rPr lang="en-US" smtClean="0">
                <a:ea typeface="ＭＳ Ｐゴシック" charset="-128"/>
              </a:rPr>
              <a:t>Good?</a:t>
            </a:r>
          </a:p>
          <a:p>
            <a:pPr eaLnBrk="1" hangingPunct="1">
              <a:defRPr/>
            </a:pPr>
            <a:r>
              <a:rPr lang="en-US" smtClean="0">
                <a:ea typeface="ＭＳ Ｐゴシック" charset="-128"/>
              </a:rPr>
              <a:t>No, But Why Not?</a:t>
            </a:r>
          </a:p>
          <a:p>
            <a:pPr eaLnBrk="1" hangingPunct="1">
              <a:defRPr/>
            </a:pPr>
            <a:r>
              <a:rPr lang="en-US" smtClean="0">
                <a:ea typeface="ＭＳ Ｐゴシック" charset="-128"/>
              </a:rPr>
              <a:t>Suggests Lawyer is Afraid of Witness or Truth</a:t>
            </a:r>
          </a:p>
          <a:p>
            <a:pPr eaLnBrk="1" hangingPunct="1">
              <a:defRPr/>
            </a:pPr>
            <a:r>
              <a:rPr lang="en-US" smtClean="0">
                <a:ea typeface="ＭＳ Ｐゴシック" charset="-128"/>
              </a:rPr>
              <a:t>You Must Learn to Control the W Through Questions Not Orders</a:t>
            </a:r>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defRPr/>
            </a:pPr>
            <a:r>
              <a:rPr lang="en-US" sz="4000"/>
              <a:t>Listening and Using the Direct Exam in Your X-Exam</a:t>
            </a:r>
          </a:p>
        </p:txBody>
      </p:sp>
      <p:sp>
        <p:nvSpPr>
          <p:cNvPr id="14339" name="Rectangle 3"/>
          <p:cNvSpPr>
            <a:spLocks noGrp="1" noChangeArrowheads="1"/>
          </p:cNvSpPr>
          <p:nvPr>
            <p:ph type="body" idx="1"/>
          </p:nvPr>
        </p:nvSpPr>
        <p:spPr/>
        <p:txBody>
          <a:bodyPr/>
          <a:lstStyle/>
          <a:p>
            <a:pPr eaLnBrk="1" hangingPunct="1">
              <a:defRPr/>
            </a:pPr>
            <a:r>
              <a:rPr lang="en-US" smtClean="0">
                <a:ea typeface="ＭＳ Ｐゴシック" charset="-128"/>
              </a:rPr>
              <a:t>X-er Must Pay Careful Attention to Direct</a:t>
            </a:r>
          </a:p>
          <a:p>
            <a:pPr eaLnBrk="1" hangingPunct="1">
              <a:defRPr/>
            </a:pPr>
            <a:r>
              <a:rPr lang="en-US" smtClean="0">
                <a:ea typeface="ＭＳ Ｐゴシック" charset="-128"/>
              </a:rPr>
              <a:t>Don</a:t>
            </a:r>
            <a:r>
              <a:rPr lang="ja-JP" altLang="en-US" smtClean="0">
                <a:ea typeface="ＭＳ Ｐゴシック" charset="-128"/>
              </a:rPr>
              <a:t>’</a:t>
            </a:r>
            <a:r>
              <a:rPr lang="en-US" altLang="ja-JP" smtClean="0">
                <a:ea typeface="ＭＳ Ｐゴシック" charset="-128"/>
              </a:rPr>
              <a:t>t Take Notes on a Pad in Chronological Order</a:t>
            </a:r>
          </a:p>
          <a:p>
            <a:pPr eaLnBrk="1" hangingPunct="1">
              <a:defRPr/>
            </a:pPr>
            <a:r>
              <a:rPr lang="en-US" smtClean="0">
                <a:ea typeface="ＭＳ Ｐゴシック" charset="-128"/>
              </a:rPr>
              <a:t>Order of Cross-Exam is Different from Order of Direct</a:t>
            </a:r>
          </a:p>
          <a:p>
            <a:pPr eaLnBrk="1" hangingPunct="1">
              <a:defRPr/>
            </a:pPr>
            <a:r>
              <a:rPr lang="en-US" smtClean="0">
                <a:ea typeface="ＭＳ Ｐゴシック" charset="-128"/>
              </a:rPr>
              <a:t>Use Separate Pages or Cards for Each Point</a:t>
            </a:r>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defRPr/>
            </a:pPr>
            <a:r>
              <a:rPr lang="en-US" sz="4000"/>
              <a:t>Listening and Using the Direct Exam in Your X-Exam</a:t>
            </a:r>
          </a:p>
        </p:txBody>
      </p:sp>
      <p:sp>
        <p:nvSpPr>
          <p:cNvPr id="15363" name="Rectangle 3"/>
          <p:cNvSpPr>
            <a:spLocks noGrp="1" noChangeArrowheads="1"/>
          </p:cNvSpPr>
          <p:nvPr>
            <p:ph type="body" idx="1"/>
          </p:nvPr>
        </p:nvSpPr>
        <p:spPr/>
        <p:txBody>
          <a:bodyPr/>
          <a:lstStyle/>
          <a:p>
            <a:pPr eaLnBrk="1" hangingPunct="1">
              <a:lnSpc>
                <a:spcPct val="90000"/>
              </a:lnSpc>
              <a:defRPr/>
            </a:pPr>
            <a:r>
              <a:rPr lang="en-US" smtClean="0">
                <a:ea typeface="ＭＳ Ｐゴシック" charset="-128"/>
              </a:rPr>
              <a:t>Write Down Verbatim What Witness Says that You Want to X-exam on</a:t>
            </a:r>
          </a:p>
          <a:p>
            <a:pPr eaLnBrk="1" hangingPunct="1">
              <a:lnSpc>
                <a:spcPct val="90000"/>
              </a:lnSpc>
              <a:defRPr/>
            </a:pPr>
            <a:r>
              <a:rPr lang="en-US" smtClean="0">
                <a:ea typeface="ＭＳ Ｐゴシック" charset="-128"/>
              </a:rPr>
              <a:t>Plan </a:t>
            </a:r>
            <a:r>
              <a:rPr lang="ja-JP" altLang="en-US" smtClean="0">
                <a:ea typeface="ＭＳ Ｐゴシック" charset="-128"/>
              </a:rPr>
              <a:t>“</a:t>
            </a:r>
            <a:r>
              <a:rPr lang="en-US" altLang="ja-JP" smtClean="0">
                <a:ea typeface="ＭＳ Ｐゴシック" charset="-128"/>
              </a:rPr>
              <a:t>Lines of Cross</a:t>
            </a:r>
            <a:r>
              <a:rPr lang="ja-JP" altLang="en-US" smtClean="0">
                <a:ea typeface="ＭＳ Ｐゴシック" charset="-128"/>
              </a:rPr>
              <a:t>”</a:t>
            </a:r>
            <a:endParaRPr lang="en-US" altLang="ja-JP" smtClean="0">
              <a:ea typeface="ＭＳ Ｐゴシック" charset="-128"/>
            </a:endParaRPr>
          </a:p>
          <a:p>
            <a:pPr lvl="1" eaLnBrk="1" hangingPunct="1">
              <a:lnSpc>
                <a:spcPct val="90000"/>
              </a:lnSpc>
              <a:defRPr/>
            </a:pPr>
            <a:r>
              <a:rPr lang="en-US" smtClean="0">
                <a:ea typeface="ＭＳ Ｐゴシック" charset="-128"/>
              </a:rPr>
              <a:t>Different Points You Want to Make Consistent with Your Theme</a:t>
            </a:r>
          </a:p>
          <a:p>
            <a:pPr lvl="1" eaLnBrk="1" hangingPunct="1">
              <a:lnSpc>
                <a:spcPct val="90000"/>
              </a:lnSpc>
              <a:defRPr/>
            </a:pPr>
            <a:r>
              <a:rPr lang="en-US" smtClean="0">
                <a:ea typeface="ＭＳ Ｐゴシック" charset="-128"/>
              </a:rPr>
              <a:t>Put Witness</a:t>
            </a:r>
            <a:r>
              <a:rPr lang="ja-JP" altLang="en-US" smtClean="0">
                <a:ea typeface="ＭＳ Ｐゴシック" charset="-128"/>
              </a:rPr>
              <a:t>’</a:t>
            </a:r>
            <a:r>
              <a:rPr lang="en-US" altLang="ja-JP" smtClean="0">
                <a:ea typeface="ＭＳ Ｐゴシック" charset="-128"/>
              </a:rPr>
              <a:t>s Direct Testimony Where it Fits</a:t>
            </a:r>
          </a:p>
          <a:p>
            <a:pPr eaLnBrk="1" hangingPunct="1">
              <a:lnSpc>
                <a:spcPct val="90000"/>
              </a:lnSpc>
              <a:defRPr/>
            </a:pPr>
            <a:r>
              <a:rPr lang="en-US" smtClean="0">
                <a:ea typeface="ＭＳ Ｐゴシック" charset="-128"/>
              </a:rPr>
              <a:t>Remember that Your Theme Was Laid Out in the Opening</a:t>
            </a:r>
          </a:p>
          <a:p>
            <a:pPr lvl="1" eaLnBrk="1" hangingPunct="1">
              <a:lnSpc>
                <a:spcPct val="90000"/>
              </a:lnSpc>
              <a:defRPr/>
            </a:pPr>
            <a:r>
              <a:rPr lang="en-US" smtClean="0">
                <a:ea typeface="ＭＳ Ｐゴシック" charset="-128"/>
              </a:rPr>
              <a:t>X-Exam Drives Home that Theme</a:t>
            </a:r>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defRPr/>
            </a:pPr>
            <a:r>
              <a:rPr lang="en-US"/>
              <a:t>Cheating Witnesses</a:t>
            </a:r>
          </a:p>
        </p:txBody>
      </p:sp>
      <p:sp>
        <p:nvSpPr>
          <p:cNvPr id="17411" name="Rectangle 3"/>
          <p:cNvSpPr>
            <a:spLocks noGrp="1" noChangeArrowheads="1"/>
          </p:cNvSpPr>
          <p:nvPr>
            <p:ph type="body" idx="1"/>
          </p:nvPr>
        </p:nvSpPr>
        <p:spPr/>
        <p:txBody>
          <a:bodyPr/>
          <a:lstStyle/>
          <a:p>
            <a:pPr eaLnBrk="1" hangingPunct="1">
              <a:defRPr/>
            </a:pPr>
            <a:r>
              <a:rPr lang="en-US" smtClean="0">
                <a:ea typeface="ＭＳ Ｐゴシック" charset="-128"/>
              </a:rPr>
              <a:t>Some Ws will Cheat</a:t>
            </a:r>
          </a:p>
          <a:p>
            <a:pPr eaLnBrk="1" hangingPunct="1">
              <a:defRPr/>
            </a:pPr>
            <a:r>
              <a:rPr lang="en-US" smtClean="0">
                <a:ea typeface="ＭＳ Ｐゴシック" charset="-128"/>
              </a:rPr>
              <a:t>As Terry MacCarthy (Federal Defender, Chicago) Says, </a:t>
            </a:r>
            <a:r>
              <a:rPr lang="ja-JP" altLang="en-US" smtClean="0">
                <a:ea typeface="ＭＳ Ｐゴシック" charset="-128"/>
              </a:rPr>
              <a:t>“</a:t>
            </a:r>
            <a:r>
              <a:rPr lang="en-US" altLang="ja-JP" smtClean="0">
                <a:ea typeface="ＭＳ Ｐゴシック" charset="-128"/>
              </a:rPr>
              <a:t>There are Ws Who, Like Puppies, Want to Tinkle on Your Floor</a:t>
            </a:r>
            <a:r>
              <a:rPr lang="ja-JP" altLang="en-US" smtClean="0">
                <a:ea typeface="ＭＳ Ｐゴシック" charset="-128"/>
              </a:rPr>
              <a:t>”</a:t>
            </a:r>
            <a:endParaRPr lang="en-US" altLang="ja-JP" smtClean="0">
              <a:ea typeface="ＭＳ Ｐゴシック" charset="-128"/>
            </a:endParaRPr>
          </a:p>
          <a:p>
            <a:pPr eaLnBrk="1" hangingPunct="1">
              <a:defRPr/>
            </a:pPr>
            <a:r>
              <a:rPr lang="en-US" smtClean="0">
                <a:ea typeface="ＭＳ Ｐゴシック" charset="-128"/>
              </a:rPr>
              <a:t>E.g., You Ask, </a:t>
            </a:r>
            <a:r>
              <a:rPr lang="ja-JP" altLang="en-US" smtClean="0">
                <a:ea typeface="ＭＳ Ｐゴシック" charset="-128"/>
              </a:rPr>
              <a:t>“</a:t>
            </a:r>
            <a:r>
              <a:rPr lang="en-US" altLang="ja-JP" smtClean="0">
                <a:ea typeface="ＭＳ Ｐゴシック" charset="-128"/>
              </a:rPr>
              <a:t>So After You Met with the Plaintiff, You Went to Johnny</a:t>
            </a:r>
            <a:r>
              <a:rPr lang="ja-JP" altLang="en-US" smtClean="0">
                <a:ea typeface="ＭＳ Ｐゴシック" charset="-128"/>
              </a:rPr>
              <a:t>’</a:t>
            </a:r>
            <a:r>
              <a:rPr lang="en-US" altLang="ja-JP" smtClean="0">
                <a:ea typeface="ＭＳ Ｐゴシック" charset="-128"/>
              </a:rPr>
              <a:t>s Bar &amp; Grill?</a:t>
            </a:r>
          </a:p>
          <a:p>
            <a:pPr eaLnBrk="1" hangingPunct="1">
              <a:defRPr/>
            </a:pPr>
            <a:r>
              <a:rPr lang="en-US" smtClean="0">
                <a:ea typeface="ＭＳ Ｐゴシック" charset="-128"/>
              </a:rPr>
              <a:t>W Answers: </a:t>
            </a:r>
            <a:r>
              <a:rPr lang="ja-JP" altLang="en-US" smtClean="0">
                <a:ea typeface="ＭＳ Ｐゴシック" charset="-128"/>
              </a:rPr>
              <a:t>“</a:t>
            </a:r>
            <a:r>
              <a:rPr lang="en-US" altLang="ja-JP" smtClean="0">
                <a:ea typeface="ＭＳ Ｐゴシック" charset="-128"/>
              </a:rPr>
              <a:t>So What, Your Client Goes There All the Time.</a:t>
            </a:r>
            <a:r>
              <a:rPr lang="ja-JP" altLang="en-US" smtClean="0">
                <a:ea typeface="ＭＳ Ｐゴシック" charset="-128"/>
              </a:rPr>
              <a:t>”</a:t>
            </a:r>
            <a:endParaRPr lang="en-US" smtClean="0">
              <a:ea typeface="ＭＳ Ｐゴシック" charset="-128"/>
            </a:endParaRPr>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p:cNvSpPr>
            <a:spLocks noGrp="1" noChangeArrowheads="1"/>
          </p:cNvSpPr>
          <p:nvPr>
            <p:ph type="body" idx="1"/>
          </p:nvPr>
        </p:nvSpPr>
        <p:spPr/>
        <p:txBody>
          <a:bodyPr/>
          <a:lstStyle/>
          <a:p>
            <a:pPr eaLnBrk="1" hangingPunct="1">
              <a:lnSpc>
                <a:spcPct val="90000"/>
              </a:lnSpc>
              <a:defRPr/>
            </a:pPr>
            <a:r>
              <a:rPr lang="en-US" sz="2800"/>
              <a:t>When a W Cheats and Answers a Q Not Asked, the Answer (Part or All) is Nonresponsive</a:t>
            </a:r>
          </a:p>
          <a:p>
            <a:pPr eaLnBrk="1" hangingPunct="1">
              <a:lnSpc>
                <a:spcPct val="90000"/>
              </a:lnSpc>
              <a:defRPr/>
            </a:pPr>
            <a:r>
              <a:rPr lang="en-US" sz="2800"/>
              <a:t>Only the Questioner Has This Objection</a:t>
            </a:r>
          </a:p>
          <a:p>
            <a:pPr eaLnBrk="1" hangingPunct="1">
              <a:lnSpc>
                <a:spcPct val="90000"/>
              </a:lnSpc>
              <a:defRPr/>
            </a:pPr>
            <a:r>
              <a:rPr lang="en-US" sz="2800"/>
              <a:t>If the Questioner Does not Care that W Gave More than Was Asked, No Harm Done</a:t>
            </a:r>
          </a:p>
          <a:p>
            <a:pPr eaLnBrk="1" hangingPunct="1">
              <a:lnSpc>
                <a:spcPct val="90000"/>
              </a:lnSpc>
              <a:defRPr/>
            </a:pPr>
            <a:r>
              <a:rPr lang="en-US" sz="2800"/>
              <a:t>If an Answer is Nonresponsive </a:t>
            </a:r>
            <a:r>
              <a:rPr lang="en-US" sz="2800" b="1"/>
              <a:t>and also Reveals Inadmissible Info that Hurts</a:t>
            </a:r>
            <a:r>
              <a:rPr lang="en-US" sz="2800"/>
              <a:t>, You Must Object and Move to Strike or the Inadmissible Info Stays in the Case</a:t>
            </a:r>
          </a:p>
        </p:txBody>
      </p:sp>
      <p:sp>
        <p:nvSpPr>
          <p:cNvPr id="2" name="Title 1"/>
          <p:cNvSpPr>
            <a:spLocks noGrp="1"/>
          </p:cNvSpPr>
          <p:nvPr>
            <p:ph type="title"/>
          </p:nvPr>
        </p:nvSpPr>
        <p:spPr/>
        <p:txBody>
          <a:bodyPr/>
          <a:lstStyle/>
          <a:p>
            <a:pPr>
              <a:defRPr/>
            </a:pPr>
            <a:r>
              <a:rPr lang="en-US" dirty="0" smtClean="0"/>
              <a:t>Non-Responsive, Inadmissible and Hurtful</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ChangeArrowheads="1"/>
          </p:cNvSpPr>
          <p:nvPr>
            <p:ph type="body" idx="1"/>
          </p:nvPr>
        </p:nvSpPr>
        <p:spPr/>
        <p:txBody>
          <a:bodyPr/>
          <a:lstStyle/>
          <a:p>
            <a:pPr eaLnBrk="1" hangingPunct="1">
              <a:lnSpc>
                <a:spcPct val="90000"/>
              </a:lnSpc>
              <a:defRPr/>
            </a:pPr>
            <a:r>
              <a:rPr lang="en-US" sz="2800" smtClean="0">
                <a:ea typeface="ＭＳ Ｐゴシック" charset="-128"/>
              </a:rPr>
              <a:t>Example of an Answer that is Nonresponsive </a:t>
            </a:r>
            <a:r>
              <a:rPr lang="en-US" sz="2800" b="1" smtClean="0">
                <a:ea typeface="ＭＳ Ｐゴシック" charset="-128"/>
              </a:rPr>
              <a:t>and also Reveals Inadmissible Info</a:t>
            </a:r>
          </a:p>
          <a:p>
            <a:pPr eaLnBrk="1" hangingPunct="1">
              <a:lnSpc>
                <a:spcPct val="90000"/>
              </a:lnSpc>
              <a:defRPr/>
            </a:pPr>
            <a:r>
              <a:rPr lang="en-US" sz="2800" smtClean="0">
                <a:ea typeface="ＭＳ Ｐゴシック" charset="-128"/>
              </a:rPr>
              <a:t>Q. Did You go to Johnnie</a:t>
            </a:r>
            <a:r>
              <a:rPr lang="ja-JP" altLang="en-US" sz="2800" smtClean="0">
                <a:ea typeface="ＭＳ Ｐゴシック" charset="-128"/>
              </a:rPr>
              <a:t>’</a:t>
            </a:r>
            <a:r>
              <a:rPr lang="en-US" altLang="ja-JP" sz="2800" smtClean="0">
                <a:ea typeface="ＭＳ Ｐゴシック" charset="-128"/>
              </a:rPr>
              <a:t>s Bar After the Accident?</a:t>
            </a:r>
          </a:p>
          <a:p>
            <a:pPr eaLnBrk="1" hangingPunct="1">
              <a:lnSpc>
                <a:spcPct val="90000"/>
              </a:lnSpc>
              <a:defRPr/>
            </a:pPr>
            <a:r>
              <a:rPr lang="en-US" sz="2800" smtClean="0">
                <a:ea typeface="ＭＳ Ｐゴシック" charset="-128"/>
              </a:rPr>
              <a:t>A. So What, Your Client Got Into a Fight There a Year Earlier and Tried to Kill a Police Officer.</a:t>
            </a:r>
          </a:p>
          <a:p>
            <a:pPr eaLnBrk="1" hangingPunct="1">
              <a:lnSpc>
                <a:spcPct val="90000"/>
              </a:lnSpc>
              <a:defRPr/>
            </a:pPr>
            <a:r>
              <a:rPr lang="en-US" sz="2800" smtClean="0">
                <a:ea typeface="ＭＳ Ｐゴシック" charset="-128"/>
              </a:rPr>
              <a:t>If the Testimony About the Fight is Inadmissible, You Must Move to Strike or the Testimony Remains in the Case</a:t>
            </a:r>
          </a:p>
        </p:txBody>
      </p:sp>
      <p:sp>
        <p:nvSpPr>
          <p:cNvPr id="2" name="Title 1"/>
          <p:cNvSpPr>
            <a:spLocks noGrp="1"/>
          </p:cNvSpPr>
          <p:nvPr>
            <p:ph type="title"/>
          </p:nvPr>
        </p:nvSpPr>
        <p:spPr/>
        <p:txBody>
          <a:bodyPr/>
          <a:lstStyle/>
          <a:p>
            <a:pPr>
              <a:defRPr/>
            </a:pPr>
            <a:r>
              <a:rPr lang="en-US" dirty="0" smtClean="0"/>
              <a:t>Example of Non-Responsive, Inadmissible and Hurtful</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defRPr/>
            </a:pPr>
            <a:r>
              <a:rPr lang="en-US"/>
              <a:t>Cross-Examination</a:t>
            </a:r>
          </a:p>
        </p:txBody>
      </p:sp>
      <p:sp>
        <p:nvSpPr>
          <p:cNvPr id="2051" name="Rectangle 3"/>
          <p:cNvSpPr>
            <a:spLocks noGrp="1" noChangeArrowheads="1"/>
          </p:cNvSpPr>
          <p:nvPr>
            <p:ph type="body" idx="1"/>
          </p:nvPr>
        </p:nvSpPr>
        <p:spPr/>
        <p:txBody>
          <a:bodyPr/>
          <a:lstStyle/>
          <a:p>
            <a:pPr eaLnBrk="1" hangingPunct="1">
              <a:lnSpc>
                <a:spcPct val="90000"/>
              </a:lnSpc>
              <a:defRPr/>
            </a:pPr>
            <a:r>
              <a:rPr lang="en-US" sz="3600" smtClean="0">
                <a:ea typeface="ＭＳ Ｐゴシック" charset="-128"/>
              </a:rPr>
              <a:t>Purpose: To Argue Your Case to the Jury (or Judge) Through the Witness</a:t>
            </a:r>
          </a:p>
          <a:p>
            <a:pPr eaLnBrk="1" hangingPunct="1">
              <a:lnSpc>
                <a:spcPct val="90000"/>
              </a:lnSpc>
              <a:defRPr/>
            </a:pPr>
            <a:r>
              <a:rPr lang="en-US" sz="3600" smtClean="0">
                <a:ea typeface="ＭＳ Ｐゴシック" charset="-128"/>
              </a:rPr>
              <a:t>Strategies</a:t>
            </a:r>
          </a:p>
          <a:p>
            <a:pPr eaLnBrk="1" hangingPunct="1">
              <a:lnSpc>
                <a:spcPct val="90000"/>
              </a:lnSpc>
              <a:defRPr/>
            </a:pPr>
            <a:r>
              <a:rPr lang="en-US" sz="4000" smtClean="0">
                <a:ea typeface="ＭＳ Ｐゴシック" charset="-128"/>
              </a:rPr>
              <a:t>1. Get Favorable Info From Witness (Hitchhiking)</a:t>
            </a:r>
          </a:p>
          <a:p>
            <a:pPr lvl="1" eaLnBrk="1" hangingPunct="1">
              <a:lnSpc>
                <a:spcPct val="90000"/>
              </a:lnSpc>
              <a:defRPr/>
            </a:pPr>
            <a:r>
              <a:rPr lang="en-US" sz="4000" smtClean="0">
                <a:ea typeface="ＭＳ Ｐゴシック" charset="-128"/>
              </a:rPr>
              <a:t>Don</a:t>
            </a:r>
            <a:r>
              <a:rPr lang="ja-JP" altLang="en-US" sz="4000" smtClean="0">
                <a:ea typeface="ＭＳ Ｐゴシック" charset="-128"/>
              </a:rPr>
              <a:t>’</a:t>
            </a:r>
            <a:r>
              <a:rPr lang="en-US" altLang="ja-JP" sz="4000" smtClean="0">
                <a:ea typeface="ＭＳ Ｐゴシック" charset="-128"/>
              </a:rPr>
              <a:t>t Assume All Witnesses Will Only Help 1 Side</a:t>
            </a:r>
            <a:endParaRPr lang="en-US" sz="4000" smtClean="0">
              <a:ea typeface="ＭＳ Ｐゴシック" charset="-128"/>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defRPr/>
            </a:pPr>
            <a:r>
              <a:rPr lang="en-US" sz="4000" smtClean="0">
                <a:ea typeface="ＭＳ Ｐゴシック" charset="-128"/>
              </a:rPr>
              <a:t>Don</a:t>
            </a:r>
            <a:r>
              <a:rPr lang="ja-JP" altLang="en-US" sz="4000" smtClean="0">
                <a:ea typeface="ＭＳ Ｐゴシック" charset="-128"/>
              </a:rPr>
              <a:t>’</a:t>
            </a:r>
            <a:r>
              <a:rPr lang="en-US" altLang="ja-JP" sz="4000" smtClean="0">
                <a:ea typeface="ＭＳ Ｐゴシック" charset="-128"/>
              </a:rPr>
              <a:t>t Appeal to the Judge Unless You Have To</a:t>
            </a:r>
            <a:endParaRPr lang="en-US" sz="4000" smtClean="0">
              <a:ea typeface="ＭＳ Ｐゴシック" charset="-128"/>
            </a:endParaRPr>
          </a:p>
        </p:txBody>
      </p:sp>
      <p:sp>
        <p:nvSpPr>
          <p:cNvPr id="20483" name="Rectangle 3"/>
          <p:cNvSpPr>
            <a:spLocks noGrp="1" noChangeArrowheads="1"/>
          </p:cNvSpPr>
          <p:nvPr>
            <p:ph type="body" idx="1"/>
          </p:nvPr>
        </p:nvSpPr>
        <p:spPr/>
        <p:txBody>
          <a:bodyPr/>
          <a:lstStyle/>
          <a:p>
            <a:pPr eaLnBrk="1" hangingPunct="1">
              <a:lnSpc>
                <a:spcPct val="90000"/>
              </a:lnSpc>
              <a:defRPr/>
            </a:pPr>
            <a:r>
              <a:rPr lang="en-US" sz="2800" smtClean="0">
                <a:ea typeface="ＭＳ Ｐゴシック" charset="-128"/>
              </a:rPr>
              <a:t>If an Answer is Nonresponsive </a:t>
            </a:r>
            <a:r>
              <a:rPr lang="en-US" sz="2800" b="1" smtClean="0">
                <a:ea typeface="ＭＳ Ｐゴシック" charset="-128"/>
              </a:rPr>
              <a:t>but Merely Reveals Admissible Info that Will Come Out Later or is Otherwise Harmless, Don</a:t>
            </a:r>
            <a:r>
              <a:rPr lang="ja-JP" altLang="en-US" sz="2800" b="1" smtClean="0">
                <a:ea typeface="ＭＳ Ｐゴシック" charset="-128"/>
              </a:rPr>
              <a:t>’</a:t>
            </a:r>
            <a:r>
              <a:rPr lang="en-US" altLang="ja-JP" sz="2800" b="1" smtClean="0">
                <a:ea typeface="ＭＳ Ｐゴシック" charset="-128"/>
              </a:rPr>
              <a:t>t Appeal to the Judge</a:t>
            </a:r>
            <a:endParaRPr lang="en-US" altLang="ja-JP" sz="2800" smtClean="0">
              <a:ea typeface="ＭＳ Ｐゴシック" charset="-128"/>
            </a:endParaRPr>
          </a:p>
          <a:p>
            <a:pPr eaLnBrk="1" hangingPunct="1">
              <a:lnSpc>
                <a:spcPct val="90000"/>
              </a:lnSpc>
              <a:defRPr/>
            </a:pPr>
            <a:r>
              <a:rPr lang="en-US" sz="2800" smtClean="0">
                <a:ea typeface="ＭＳ Ｐゴシック" charset="-128"/>
              </a:rPr>
              <a:t>Judge May Not Be Paying Attention</a:t>
            </a:r>
          </a:p>
          <a:p>
            <a:pPr eaLnBrk="1" hangingPunct="1">
              <a:lnSpc>
                <a:spcPct val="90000"/>
              </a:lnSpc>
              <a:defRPr/>
            </a:pPr>
            <a:r>
              <a:rPr lang="en-US" sz="2800" smtClean="0">
                <a:ea typeface="ＭＳ Ｐゴシック" charset="-128"/>
              </a:rPr>
              <a:t>Judge Might Rule for the W</a:t>
            </a:r>
          </a:p>
          <a:p>
            <a:pPr lvl="1" eaLnBrk="1" hangingPunct="1">
              <a:lnSpc>
                <a:spcPct val="90000"/>
              </a:lnSpc>
              <a:defRPr/>
            </a:pPr>
            <a:r>
              <a:rPr lang="en-US" sz="2400" smtClean="0">
                <a:ea typeface="ＭＳ Ｐゴシック" charset="-128"/>
              </a:rPr>
              <a:t>Makes You Look Bad</a:t>
            </a:r>
          </a:p>
          <a:p>
            <a:pPr eaLnBrk="1" hangingPunct="1">
              <a:lnSpc>
                <a:spcPct val="90000"/>
              </a:lnSpc>
              <a:defRPr/>
            </a:pPr>
            <a:r>
              <a:rPr lang="en-US" sz="2800" smtClean="0">
                <a:ea typeface="ＭＳ Ｐゴシック" charset="-128"/>
              </a:rPr>
              <a:t>You Look Weak</a:t>
            </a:r>
          </a:p>
          <a:p>
            <a:pPr lvl="1" eaLnBrk="1" hangingPunct="1">
              <a:lnSpc>
                <a:spcPct val="90000"/>
              </a:lnSpc>
              <a:defRPr/>
            </a:pPr>
            <a:r>
              <a:rPr lang="en-US" sz="2400" smtClean="0">
                <a:ea typeface="ＭＳ Ｐゴシック" charset="-128"/>
              </a:rPr>
              <a:t>Looks Like You Need the Judge to Help You with the W</a:t>
            </a:r>
          </a:p>
        </p:txBody>
      </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defRPr/>
            </a:pPr>
            <a:r>
              <a:rPr lang="en-US" sz="4000"/>
              <a:t>Show That the Witness is Cheating w/o The Help of the Judge</a:t>
            </a:r>
          </a:p>
        </p:txBody>
      </p:sp>
      <p:sp>
        <p:nvSpPr>
          <p:cNvPr id="21507" name="Rectangle 3"/>
          <p:cNvSpPr>
            <a:spLocks noGrp="1" noChangeArrowheads="1"/>
          </p:cNvSpPr>
          <p:nvPr>
            <p:ph type="body" idx="1"/>
          </p:nvPr>
        </p:nvSpPr>
        <p:spPr/>
        <p:txBody>
          <a:bodyPr/>
          <a:lstStyle/>
          <a:p>
            <a:pPr eaLnBrk="1" hangingPunct="1">
              <a:lnSpc>
                <a:spcPct val="90000"/>
              </a:lnSpc>
              <a:defRPr/>
            </a:pPr>
            <a:r>
              <a:rPr lang="en-US" sz="2800" smtClean="0">
                <a:ea typeface="ＭＳ Ｐゴシック" charset="-128"/>
              </a:rPr>
              <a:t>How?</a:t>
            </a:r>
          </a:p>
          <a:p>
            <a:pPr eaLnBrk="1" hangingPunct="1">
              <a:lnSpc>
                <a:spcPct val="90000"/>
              </a:lnSpc>
              <a:defRPr/>
            </a:pPr>
            <a:r>
              <a:rPr lang="en-US" sz="2800" smtClean="0">
                <a:ea typeface="ＭＳ Ｐゴシック" charset="-128"/>
              </a:rPr>
              <a:t>Ask the Cheating W the Same Question Again in the Same Words</a:t>
            </a:r>
          </a:p>
          <a:p>
            <a:pPr eaLnBrk="1" hangingPunct="1">
              <a:lnSpc>
                <a:spcPct val="90000"/>
              </a:lnSpc>
              <a:defRPr/>
            </a:pPr>
            <a:r>
              <a:rPr lang="en-US" sz="2800" smtClean="0">
                <a:ea typeface="ＭＳ Ｐゴシック" charset="-128"/>
              </a:rPr>
              <a:t>Don</a:t>
            </a:r>
            <a:r>
              <a:rPr lang="ja-JP" altLang="en-US" sz="2800" smtClean="0">
                <a:ea typeface="ＭＳ Ｐゴシック" charset="-128"/>
              </a:rPr>
              <a:t>’</a:t>
            </a:r>
            <a:r>
              <a:rPr lang="en-US" altLang="ja-JP" sz="2800" smtClean="0">
                <a:ea typeface="ＭＳ Ｐゴシック" charset="-128"/>
              </a:rPr>
              <a:t>t Ask the Court Reporter to Read the Q  Back</a:t>
            </a:r>
          </a:p>
          <a:p>
            <a:pPr lvl="1" eaLnBrk="1" hangingPunct="1">
              <a:lnSpc>
                <a:spcPct val="90000"/>
              </a:lnSpc>
              <a:defRPr/>
            </a:pPr>
            <a:r>
              <a:rPr lang="en-US" sz="2400" smtClean="0">
                <a:ea typeface="ＭＳ Ｐゴシック" charset="-128"/>
              </a:rPr>
              <a:t>They Can</a:t>
            </a:r>
            <a:r>
              <a:rPr lang="ja-JP" altLang="en-US" sz="2400" smtClean="0">
                <a:ea typeface="ＭＳ Ｐゴシック" charset="-128"/>
              </a:rPr>
              <a:t>’</a:t>
            </a:r>
            <a:r>
              <a:rPr lang="en-US" altLang="ja-JP" sz="2400" smtClean="0">
                <a:ea typeface="ＭＳ Ｐゴシック" charset="-128"/>
              </a:rPr>
              <a:t>t Find Anything</a:t>
            </a:r>
          </a:p>
          <a:p>
            <a:pPr lvl="1" eaLnBrk="1" hangingPunct="1">
              <a:lnSpc>
                <a:spcPct val="90000"/>
              </a:lnSpc>
              <a:defRPr/>
            </a:pPr>
            <a:r>
              <a:rPr lang="en-US" sz="2400" smtClean="0">
                <a:ea typeface="ＭＳ Ｐゴシック" charset="-128"/>
              </a:rPr>
              <a:t>Takes Too Long</a:t>
            </a:r>
          </a:p>
          <a:p>
            <a:pPr eaLnBrk="1" hangingPunct="1">
              <a:lnSpc>
                <a:spcPct val="90000"/>
              </a:lnSpc>
              <a:defRPr/>
            </a:pPr>
            <a:r>
              <a:rPr lang="en-US" sz="2800" smtClean="0">
                <a:ea typeface="ＭＳ Ｐゴシック" charset="-128"/>
              </a:rPr>
              <a:t>You Ask the Same Q Again</a:t>
            </a:r>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defRPr/>
            </a:pPr>
            <a:r>
              <a:rPr lang="en-US" sz="4000"/>
              <a:t>Ws Always Try to Save Themselves</a:t>
            </a:r>
          </a:p>
        </p:txBody>
      </p:sp>
      <p:sp>
        <p:nvSpPr>
          <p:cNvPr id="22531" name="Rectangle 3"/>
          <p:cNvSpPr>
            <a:spLocks noGrp="1" noChangeArrowheads="1"/>
          </p:cNvSpPr>
          <p:nvPr>
            <p:ph type="body" idx="1"/>
          </p:nvPr>
        </p:nvSpPr>
        <p:spPr/>
        <p:txBody>
          <a:bodyPr/>
          <a:lstStyle/>
          <a:p>
            <a:pPr eaLnBrk="1" hangingPunct="1">
              <a:lnSpc>
                <a:spcPct val="90000"/>
              </a:lnSpc>
              <a:defRPr/>
            </a:pPr>
            <a:r>
              <a:rPr lang="en-US" sz="3600"/>
              <a:t>A W Will Always Pick Him/Her Self Rather than the Party Who Called the W</a:t>
            </a:r>
          </a:p>
          <a:p>
            <a:pPr eaLnBrk="1" hangingPunct="1">
              <a:lnSpc>
                <a:spcPct val="90000"/>
              </a:lnSpc>
              <a:defRPr/>
            </a:pPr>
            <a:r>
              <a:rPr lang="en-US" sz="3600"/>
              <a:t>Rules and Laws of Probability Matter</a:t>
            </a:r>
          </a:p>
          <a:p>
            <a:pPr eaLnBrk="1" hangingPunct="1">
              <a:lnSpc>
                <a:spcPct val="90000"/>
              </a:lnSpc>
              <a:defRPr/>
            </a:pPr>
            <a:r>
              <a:rPr lang="en-US" sz="3600"/>
              <a:t>W Does Not Want to Look Like a Liar or Fool</a:t>
            </a:r>
          </a:p>
        </p:txBody>
      </p:sp>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defRPr/>
            </a:pPr>
            <a:r>
              <a:rPr lang="en-US" sz="4000"/>
              <a:t>Ws Always Try to Save Themselves</a:t>
            </a:r>
          </a:p>
        </p:txBody>
      </p:sp>
      <p:sp>
        <p:nvSpPr>
          <p:cNvPr id="22531" name="Rectangle 3"/>
          <p:cNvSpPr>
            <a:spLocks noGrp="1" noChangeArrowheads="1"/>
          </p:cNvSpPr>
          <p:nvPr>
            <p:ph type="body" idx="1"/>
          </p:nvPr>
        </p:nvSpPr>
        <p:spPr/>
        <p:txBody>
          <a:bodyPr/>
          <a:lstStyle/>
          <a:p>
            <a:pPr eaLnBrk="1" hangingPunct="1">
              <a:lnSpc>
                <a:spcPct val="90000"/>
              </a:lnSpc>
              <a:defRPr/>
            </a:pPr>
            <a:r>
              <a:rPr lang="en-US" sz="3600"/>
              <a:t>A W Will Always Pick Him/Her Self Rather than the Party Who Called the W</a:t>
            </a:r>
          </a:p>
          <a:p>
            <a:pPr eaLnBrk="1" hangingPunct="1">
              <a:lnSpc>
                <a:spcPct val="90000"/>
              </a:lnSpc>
              <a:defRPr/>
            </a:pPr>
            <a:r>
              <a:rPr lang="en-US" sz="3600"/>
              <a:t>Rules and Laws of Probability Matter</a:t>
            </a:r>
          </a:p>
          <a:p>
            <a:pPr eaLnBrk="1" hangingPunct="1">
              <a:lnSpc>
                <a:spcPct val="90000"/>
              </a:lnSpc>
              <a:defRPr/>
            </a:pPr>
            <a:r>
              <a:rPr lang="en-US" sz="3600"/>
              <a:t>W Does Not Want to Look Like a Liar or Fool</a:t>
            </a:r>
          </a:p>
        </p:txBody>
      </p:sp>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defRPr/>
            </a:pPr>
            <a:r>
              <a:rPr lang="en-US" sz="2000" b="1" smtClean="0">
                <a:ea typeface="ＭＳ Ｐゴシック" charset="-128"/>
              </a:rPr>
              <a:t>July 17, 1997 Cross-Examination of Government Tanker Expert</a:t>
            </a:r>
            <a:br>
              <a:rPr lang="en-US" sz="2000" b="1" smtClean="0">
                <a:ea typeface="ＭＳ Ｐゴシック" charset="-128"/>
              </a:rPr>
            </a:br>
            <a:r>
              <a:rPr lang="en-US" sz="2000" b="1" smtClean="0">
                <a:ea typeface="ＭＳ Ｐゴシック" charset="-128"/>
              </a:rPr>
              <a:t>Testimony of David St. Amand  —  Illustrating How Not to Appeal to the Judge</a:t>
            </a:r>
            <a:r>
              <a:rPr lang="en-US" sz="2000" smtClean="0">
                <a:ea typeface="ＭＳ Ｐゴシック" charset="-128"/>
              </a:rPr>
              <a:t/>
            </a:r>
            <a:br>
              <a:rPr lang="en-US" sz="2000" smtClean="0">
                <a:ea typeface="ＭＳ Ｐゴシック" charset="-128"/>
              </a:rPr>
            </a:br>
            <a:endParaRPr lang="en-US" sz="2000" smtClean="0">
              <a:ea typeface="ＭＳ Ｐゴシック" charset="-128"/>
            </a:endParaRPr>
          </a:p>
        </p:txBody>
      </p:sp>
      <p:sp>
        <p:nvSpPr>
          <p:cNvPr id="23555" name="Rectangle 3"/>
          <p:cNvSpPr>
            <a:spLocks noGrp="1" noChangeArrowheads="1"/>
          </p:cNvSpPr>
          <p:nvPr>
            <p:ph type="body" idx="1"/>
          </p:nvPr>
        </p:nvSpPr>
        <p:spPr/>
        <p:txBody>
          <a:bodyPr/>
          <a:lstStyle/>
          <a:p>
            <a:pPr eaLnBrk="1" hangingPunct="1">
              <a:lnSpc>
                <a:spcPct val="80000"/>
              </a:lnSpc>
              <a:defRPr/>
            </a:pPr>
            <a:r>
              <a:rPr lang="en-US" sz="2800" dirty="0" err="1"/>
              <a:t>Maritrans</a:t>
            </a:r>
            <a:r>
              <a:rPr lang="en-US" sz="2800" dirty="0"/>
              <a:t> Sues US Claiming a Taking When US Passes Statute Barring Use of Single Hull Tank </a:t>
            </a:r>
            <a:r>
              <a:rPr lang="en-US" sz="2800" dirty="0" smtClean="0"/>
              <a:t>Barges</a:t>
            </a:r>
          </a:p>
          <a:p>
            <a:pPr eaLnBrk="1" hangingPunct="1">
              <a:lnSpc>
                <a:spcPct val="80000"/>
              </a:lnSpc>
              <a:defRPr/>
            </a:pPr>
            <a:r>
              <a:rPr lang="en-US" sz="2800" dirty="0" err="1" smtClean="0"/>
              <a:t>Maritrans</a:t>
            </a:r>
            <a:r>
              <a:rPr lang="en-US" sz="2800" dirty="0" smtClean="0"/>
              <a:t> Hired an Expert, David St. </a:t>
            </a:r>
            <a:r>
              <a:rPr lang="en-US" sz="2800" dirty="0" err="1" smtClean="0"/>
              <a:t>Amand</a:t>
            </a:r>
            <a:r>
              <a:rPr lang="en-US" sz="2800" dirty="0" smtClean="0"/>
              <a:t>, Who Had Agreed to Be in a Partnership with a Retired </a:t>
            </a:r>
            <a:r>
              <a:rPr lang="en-US" sz="2800" dirty="0" err="1" smtClean="0"/>
              <a:t>Maritrans</a:t>
            </a:r>
            <a:r>
              <a:rPr lang="en-US" sz="2800" dirty="0" smtClean="0"/>
              <a:t> V.P., James Sanborn, Who Clearly Would Be an Important Witness in the Case for </a:t>
            </a:r>
            <a:r>
              <a:rPr lang="en-US" sz="2800" dirty="0" err="1" smtClean="0"/>
              <a:t>Maritrans</a:t>
            </a:r>
            <a:endParaRPr lang="en-US" sz="2800" dirty="0" smtClean="0"/>
          </a:p>
          <a:p>
            <a:pPr eaLnBrk="1" hangingPunct="1">
              <a:lnSpc>
                <a:spcPct val="80000"/>
              </a:lnSpc>
              <a:defRPr/>
            </a:pPr>
            <a:r>
              <a:rPr lang="en-US" sz="2800" dirty="0" smtClean="0"/>
              <a:t>St. </a:t>
            </a:r>
            <a:r>
              <a:rPr lang="en-US" sz="2800" dirty="0" err="1" smtClean="0"/>
              <a:t>Amand</a:t>
            </a:r>
            <a:r>
              <a:rPr lang="en-US" sz="2800" dirty="0" smtClean="0"/>
              <a:t> Agreed to Be a </a:t>
            </a:r>
            <a:r>
              <a:rPr lang="en-US" sz="2800" dirty="0" err="1" smtClean="0"/>
              <a:t>Govt</a:t>
            </a:r>
            <a:r>
              <a:rPr lang="en-US" sz="2800" dirty="0" smtClean="0"/>
              <a:t> Expert Without Consulting Sanborn</a:t>
            </a:r>
          </a:p>
          <a:p>
            <a:pPr eaLnBrk="1" hangingPunct="1">
              <a:lnSpc>
                <a:spcPct val="80000"/>
              </a:lnSpc>
              <a:defRPr/>
            </a:pPr>
            <a:r>
              <a:rPr lang="en-US" sz="2800" dirty="0" smtClean="0"/>
              <a:t>When Sanborn Learned What St. </a:t>
            </a:r>
            <a:r>
              <a:rPr lang="en-US" sz="2800" dirty="0" err="1" smtClean="0"/>
              <a:t>Amand</a:t>
            </a:r>
            <a:r>
              <a:rPr lang="en-US" sz="2800" dirty="0" smtClean="0"/>
              <a:t> Did, the Partnership Ended</a:t>
            </a:r>
          </a:p>
          <a:p>
            <a:pPr marL="0" indent="0" eaLnBrk="1" hangingPunct="1">
              <a:lnSpc>
                <a:spcPct val="80000"/>
              </a:lnSpc>
              <a:buFontTx/>
              <a:buNone/>
              <a:defRPr/>
            </a:pPr>
            <a:endParaRPr lang="en-US" sz="2400" dirty="0" smtClean="0"/>
          </a:p>
          <a:p>
            <a:pPr eaLnBrk="1" hangingPunct="1">
              <a:lnSpc>
                <a:spcPct val="80000"/>
              </a:lnSpc>
              <a:defRPr/>
            </a:pPr>
            <a:endParaRPr lang="en-US" sz="2400" dirty="0"/>
          </a:p>
        </p:txBody>
      </p:sp>
    </p:spTree>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defRPr/>
            </a:pPr>
            <a:r>
              <a:rPr lang="en-US" sz="2000" b="1" smtClean="0">
                <a:ea typeface="ＭＳ Ｐゴシック" charset="-128"/>
              </a:rPr>
              <a:t>July 17, 1997 Cross-Examination of Government Tanker Expert</a:t>
            </a:r>
            <a:br>
              <a:rPr lang="en-US" sz="2000" b="1" smtClean="0">
                <a:ea typeface="ＭＳ Ｐゴシック" charset="-128"/>
              </a:rPr>
            </a:br>
            <a:r>
              <a:rPr lang="en-US" sz="2000" b="1" smtClean="0">
                <a:ea typeface="ＭＳ Ｐゴシック" charset="-128"/>
              </a:rPr>
              <a:t>Testimony of David St. Amand  -- </a:t>
            </a:r>
            <a:r>
              <a:rPr lang="en-US" sz="2000" smtClean="0">
                <a:ea typeface="ＭＳ Ｐゴシック" charset="-128"/>
              </a:rPr>
              <a:t/>
            </a:r>
            <a:br>
              <a:rPr lang="en-US" sz="2000" smtClean="0">
                <a:ea typeface="ＭＳ Ｐゴシック" charset="-128"/>
              </a:rPr>
            </a:br>
            <a:r>
              <a:rPr lang="en-US" sz="2000" smtClean="0">
                <a:ea typeface="ＭＳ Ｐゴシック" charset="-128"/>
              </a:rPr>
              <a:t> </a:t>
            </a:r>
            <a:r>
              <a:rPr lang="en-US" sz="2000" b="1" smtClean="0">
                <a:ea typeface="ＭＳ Ｐゴシック" charset="-128"/>
              </a:rPr>
              <a:t>Illustrating How Not to Appeal to the Judge</a:t>
            </a:r>
          </a:p>
        </p:txBody>
      </p:sp>
      <p:sp>
        <p:nvSpPr>
          <p:cNvPr id="24579" name="Rectangle 3"/>
          <p:cNvSpPr>
            <a:spLocks noGrp="1" noChangeArrowheads="1"/>
          </p:cNvSpPr>
          <p:nvPr>
            <p:ph type="body" idx="1"/>
          </p:nvPr>
        </p:nvSpPr>
        <p:spPr/>
        <p:txBody>
          <a:bodyPr/>
          <a:lstStyle/>
          <a:p>
            <a:pPr eaLnBrk="1" hangingPunct="1">
              <a:lnSpc>
                <a:spcPct val="80000"/>
              </a:lnSpc>
              <a:defRPr/>
            </a:pPr>
            <a:r>
              <a:rPr lang="en-US" dirty="0" smtClean="0"/>
              <a:t>Q	Jim Sanborn, and I wrote this down.  I think I have the words right.  He is an extremely trustworthy person.  That was your quote.  Is that not true?</a:t>
            </a:r>
          </a:p>
          <a:p>
            <a:pPr eaLnBrk="1" hangingPunct="1">
              <a:lnSpc>
                <a:spcPct val="80000"/>
              </a:lnSpc>
              <a:defRPr/>
            </a:pPr>
            <a:r>
              <a:rPr lang="en-US" dirty="0" smtClean="0"/>
              <a:t>A	Through Monday I would have said he's one of the most ethical people I know.</a:t>
            </a:r>
          </a:p>
          <a:p>
            <a:pPr eaLnBrk="1" hangingPunct="1">
              <a:lnSpc>
                <a:spcPct val="80000"/>
              </a:lnSpc>
              <a:defRPr/>
            </a:pPr>
            <a:r>
              <a:rPr lang="en-US" dirty="0" smtClean="0"/>
              <a:t>* * *</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defRPr/>
            </a:pPr>
            <a:r>
              <a:rPr lang="en-US" sz="2000" b="1" smtClean="0">
                <a:ea typeface="ＭＳ Ｐゴシック" charset="-128"/>
              </a:rPr>
              <a:t>July 17, 1997 Cross-Examination of Government Tanker Expert</a:t>
            </a:r>
            <a:br>
              <a:rPr lang="en-US" sz="2000" b="1" smtClean="0">
                <a:ea typeface="ＭＳ Ｐゴシック" charset="-128"/>
              </a:rPr>
            </a:br>
            <a:r>
              <a:rPr lang="en-US" sz="2000" b="1" smtClean="0">
                <a:ea typeface="ＭＳ Ｐゴシック" charset="-128"/>
              </a:rPr>
              <a:t>Testimony of David St. Amand  -- </a:t>
            </a:r>
            <a:r>
              <a:rPr lang="en-US" sz="2000" smtClean="0">
                <a:ea typeface="ＭＳ Ｐゴシック" charset="-128"/>
              </a:rPr>
              <a:t/>
            </a:r>
            <a:br>
              <a:rPr lang="en-US" sz="2000" smtClean="0">
                <a:ea typeface="ＭＳ Ｐゴシック" charset="-128"/>
              </a:rPr>
            </a:br>
            <a:r>
              <a:rPr lang="en-US" sz="2000" smtClean="0">
                <a:ea typeface="ＭＳ Ｐゴシック" charset="-128"/>
              </a:rPr>
              <a:t> </a:t>
            </a:r>
            <a:r>
              <a:rPr lang="en-US" sz="2000" b="1" smtClean="0">
                <a:ea typeface="ＭＳ Ｐゴシック" charset="-128"/>
              </a:rPr>
              <a:t>Illustrating How Not to Appeal to the Judge</a:t>
            </a:r>
          </a:p>
        </p:txBody>
      </p:sp>
      <p:sp>
        <p:nvSpPr>
          <p:cNvPr id="24579" name="Rectangle 3"/>
          <p:cNvSpPr>
            <a:spLocks noGrp="1" noChangeArrowheads="1"/>
          </p:cNvSpPr>
          <p:nvPr>
            <p:ph type="body" idx="1"/>
          </p:nvPr>
        </p:nvSpPr>
        <p:spPr/>
        <p:txBody>
          <a:bodyPr/>
          <a:lstStyle/>
          <a:p>
            <a:pPr eaLnBrk="1" hangingPunct="1">
              <a:lnSpc>
                <a:spcPct val="90000"/>
              </a:lnSpc>
              <a:defRPr/>
            </a:pPr>
            <a:r>
              <a:rPr lang="en-US"/>
              <a:t>Q	You had to know that he might be a witness in this case.</a:t>
            </a:r>
          </a:p>
          <a:p>
            <a:pPr eaLnBrk="1" hangingPunct="1">
              <a:lnSpc>
                <a:spcPct val="90000"/>
              </a:lnSpc>
              <a:defRPr/>
            </a:pPr>
            <a:r>
              <a:rPr lang="en-US"/>
              <a:t>A	I didn't know where his relationship with Maritrans stood after he left the board.</a:t>
            </a:r>
          </a:p>
          <a:p>
            <a:pPr eaLnBrk="1" hangingPunct="1">
              <a:lnSpc>
                <a:spcPct val="90000"/>
              </a:lnSpc>
              <a:defRPr/>
            </a:pPr>
            <a:r>
              <a:rPr lang="en-US"/>
              <a:t>Q	You did work for Maritrans, you have said.  You did not know he was the vice-president in charge of operations in 1987, the year this entire case revolves around?</a:t>
            </a:r>
          </a:p>
          <a:p>
            <a:pPr eaLnBrk="1" hangingPunct="1">
              <a:lnSpc>
                <a:spcPct val="90000"/>
              </a:lnSpc>
              <a:defRPr/>
            </a:pPr>
            <a:r>
              <a:rPr lang="en-US"/>
              <a:t>A	Oh, yes.  I was very much aware.</a:t>
            </a:r>
          </a:p>
          <a:p>
            <a:pPr eaLnBrk="1" hangingPunct="1">
              <a:lnSpc>
                <a:spcPct val="90000"/>
              </a:lnSpc>
              <a:defRPr/>
            </a:pPr>
            <a:endParaRPr lang="en-US"/>
          </a:p>
        </p:txBody>
      </p:sp>
    </p:spTree>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defRPr/>
            </a:pPr>
            <a:r>
              <a:rPr lang="en-US" sz="2000" b="1"/>
              <a:t>July 17, 1997 Cross-Examination of Government Tanker Expert</a:t>
            </a:r>
            <a:br>
              <a:rPr lang="en-US" sz="2000" b="1"/>
            </a:br>
            <a:r>
              <a:rPr lang="en-US" sz="2000" b="1"/>
              <a:t>Testimony of David St. Aman </a:t>
            </a:r>
            <a:r>
              <a:rPr lang="en-US" sz="2000"/>
              <a:t>-- </a:t>
            </a:r>
            <a:r>
              <a:rPr lang="en-US" sz="2000" b="1"/>
              <a:t>Illustrating How Not to Appeal to the Judge</a:t>
            </a:r>
          </a:p>
        </p:txBody>
      </p:sp>
      <p:sp>
        <p:nvSpPr>
          <p:cNvPr id="25603" name="Rectangle 3"/>
          <p:cNvSpPr>
            <a:spLocks noGrp="1" noChangeArrowheads="1"/>
          </p:cNvSpPr>
          <p:nvPr>
            <p:ph type="body" idx="1"/>
          </p:nvPr>
        </p:nvSpPr>
        <p:spPr/>
        <p:txBody>
          <a:bodyPr/>
          <a:lstStyle/>
          <a:p>
            <a:pPr eaLnBrk="1" hangingPunct="1">
              <a:defRPr/>
            </a:pPr>
            <a:r>
              <a:rPr lang="en-US" sz="2800" smtClean="0">
                <a:ea typeface="ＭＳ Ｐゴシック" charset="-128"/>
              </a:rPr>
              <a:t>* * *</a:t>
            </a:r>
          </a:p>
          <a:p>
            <a:pPr eaLnBrk="1" hangingPunct="1">
              <a:defRPr/>
            </a:pPr>
            <a:r>
              <a:rPr lang="en-US" sz="2800" smtClean="0">
                <a:ea typeface="ＭＳ Ｐゴシック" charset="-128"/>
              </a:rPr>
              <a:t>Q	You were in this relationship where you have agreed with him you are going to do the tug and barge stuff, yet you decide that you are going to take on the possible role of becoming a witness and put yourself directly in conflict with the person who have a business relationship with?</a:t>
            </a:r>
          </a:p>
          <a:p>
            <a:pPr eaLnBrk="1" hangingPunct="1">
              <a:defRPr/>
            </a:pPr>
            <a:r>
              <a:rPr lang="en-US" sz="2800" smtClean="0">
                <a:ea typeface="ＭＳ Ｐゴシック" charset="-128"/>
              </a:rPr>
              <a:t>A	I don't think I would characterize it that way.</a:t>
            </a:r>
          </a:p>
        </p:txBody>
      </p:sp>
    </p:spTree>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defRPr/>
            </a:pPr>
            <a:r>
              <a:rPr lang="en-US" sz="2000" b="1"/>
              <a:t>July 17, 1997 Cross-Examination of Government Tanker Expert</a:t>
            </a:r>
            <a:br>
              <a:rPr lang="en-US" sz="2000" b="1"/>
            </a:br>
            <a:r>
              <a:rPr lang="en-US" sz="2000" b="1"/>
              <a:t>Testimony of David St. Amand -- Illustrating How Not to Appeal to the Judge</a:t>
            </a:r>
          </a:p>
        </p:txBody>
      </p:sp>
      <p:sp>
        <p:nvSpPr>
          <p:cNvPr id="26627" name="Rectangle 3"/>
          <p:cNvSpPr>
            <a:spLocks noGrp="1" noChangeArrowheads="1"/>
          </p:cNvSpPr>
          <p:nvPr>
            <p:ph type="body" idx="1"/>
          </p:nvPr>
        </p:nvSpPr>
        <p:spPr/>
        <p:txBody>
          <a:bodyPr/>
          <a:lstStyle/>
          <a:p>
            <a:pPr eaLnBrk="1" hangingPunct="1">
              <a:defRPr/>
            </a:pPr>
            <a:r>
              <a:rPr lang="en-US"/>
              <a:t>Q	We seem to have to be here in exactly that position, do we not?</a:t>
            </a:r>
          </a:p>
          <a:p>
            <a:pPr eaLnBrk="1" hangingPunct="1">
              <a:defRPr/>
            </a:pPr>
            <a:r>
              <a:rPr lang="en-US"/>
              <a:t>A	We do now, but you are saying what was my frame of mind when I took on the assignment, and that wasn't my frame of mind.  I didn't know how Jim was going to react.</a:t>
            </a:r>
          </a:p>
        </p:txBody>
      </p:sp>
    </p:spTree>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defRPr/>
            </a:pPr>
            <a:r>
              <a:rPr lang="en-US" sz="2000" b="1" smtClean="0">
                <a:ea typeface="ＭＳ Ｐゴシック" charset="-128"/>
              </a:rPr>
              <a:t>July 17, 1997 Cross-Examination of Government Tanker Expert</a:t>
            </a:r>
            <a:br>
              <a:rPr lang="en-US" sz="2000" b="1" smtClean="0">
                <a:ea typeface="ＭＳ Ｐゴシック" charset="-128"/>
              </a:rPr>
            </a:br>
            <a:r>
              <a:rPr lang="en-US" sz="2000" b="1" smtClean="0">
                <a:ea typeface="ＭＳ Ｐゴシック" charset="-128"/>
              </a:rPr>
              <a:t>Testimony of David St. Amand  -- Illustrating How Not to Appeal to the Judge </a:t>
            </a:r>
            <a:r>
              <a:rPr lang="en-US" sz="2000" smtClean="0">
                <a:ea typeface="ＭＳ Ｐゴシック" charset="-128"/>
              </a:rPr>
              <a:t/>
            </a:r>
            <a:br>
              <a:rPr lang="en-US" sz="2000" smtClean="0">
                <a:ea typeface="ＭＳ Ｐゴシック" charset="-128"/>
              </a:rPr>
            </a:br>
            <a:endParaRPr lang="en-US" sz="2000" smtClean="0">
              <a:ea typeface="ＭＳ Ｐゴシック" charset="-128"/>
            </a:endParaRPr>
          </a:p>
        </p:txBody>
      </p:sp>
      <p:sp>
        <p:nvSpPr>
          <p:cNvPr id="27651" name="Rectangle 3"/>
          <p:cNvSpPr>
            <a:spLocks noGrp="1" noChangeArrowheads="1"/>
          </p:cNvSpPr>
          <p:nvPr>
            <p:ph type="body" idx="1"/>
          </p:nvPr>
        </p:nvSpPr>
        <p:spPr/>
        <p:txBody>
          <a:bodyPr/>
          <a:lstStyle/>
          <a:p>
            <a:pPr eaLnBrk="1" hangingPunct="1">
              <a:defRPr/>
            </a:pPr>
            <a:r>
              <a:rPr lang="en-US" b="1"/>
              <a:t>Q	Your frame of mind was you wanted the money, right?</a:t>
            </a:r>
            <a:endParaRPr lang="en-US"/>
          </a:p>
          <a:p>
            <a:pPr eaLnBrk="1" hangingPunct="1">
              <a:defRPr/>
            </a:pPr>
            <a:r>
              <a:rPr lang="en-US"/>
              <a:t>A	I'm in business as a consultant.  I'm not in business to turn down jobs.</a:t>
            </a:r>
          </a:p>
          <a:p>
            <a:pPr eaLnBrk="1" hangingPunct="1">
              <a:defRPr/>
            </a:pPr>
            <a:r>
              <a:rPr lang="en-US" b="1"/>
              <a:t>Q	You wanted the money?</a:t>
            </a:r>
            <a:endParaRPr lang="en-US"/>
          </a:p>
          <a:p>
            <a:pPr eaLnBrk="1" hangingPunct="1">
              <a:defRPr/>
            </a:pPr>
            <a:r>
              <a:rPr lang="en-US"/>
              <a:t>A	And I thought I was being asked to work for the correct party.</a:t>
            </a:r>
          </a:p>
          <a:p>
            <a:pPr eaLnBrk="1" hangingPunct="1">
              <a:defRPr/>
            </a:pPr>
            <a:r>
              <a:rPr lang="en-US" b="1"/>
              <a:t>Q	You wanted the money?</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defRPr/>
            </a:pPr>
            <a:r>
              <a:rPr lang="en-US" dirty="0" smtClean="0"/>
              <a:t>2 More Strategies</a:t>
            </a:r>
            <a:endParaRPr lang="en-US" dirty="0"/>
          </a:p>
        </p:txBody>
      </p:sp>
      <p:sp>
        <p:nvSpPr>
          <p:cNvPr id="3075" name="Rectangle 3"/>
          <p:cNvSpPr>
            <a:spLocks noGrp="1" noChangeArrowheads="1"/>
          </p:cNvSpPr>
          <p:nvPr>
            <p:ph type="body" idx="1"/>
          </p:nvPr>
        </p:nvSpPr>
        <p:spPr/>
        <p:txBody>
          <a:bodyPr/>
          <a:lstStyle/>
          <a:p>
            <a:pPr eaLnBrk="1" hangingPunct="1">
              <a:defRPr/>
            </a:pPr>
            <a:r>
              <a:rPr lang="en-US" smtClean="0">
                <a:ea typeface="ＭＳ Ｐゴシック" charset="-128"/>
              </a:rPr>
              <a:t>2. Limiting or Cabining the Testimony</a:t>
            </a:r>
          </a:p>
          <a:p>
            <a:pPr lvl="1" eaLnBrk="1" hangingPunct="1">
              <a:defRPr/>
            </a:pPr>
            <a:r>
              <a:rPr lang="en-US" smtClean="0">
                <a:ea typeface="ＭＳ Ｐゴシック" charset="-128"/>
              </a:rPr>
              <a:t>Pointing Out What the Witness Did Not See or Hear</a:t>
            </a:r>
          </a:p>
          <a:p>
            <a:pPr eaLnBrk="1" hangingPunct="1">
              <a:defRPr/>
            </a:pPr>
            <a:r>
              <a:rPr lang="en-US" smtClean="0">
                <a:ea typeface="ＭＳ Ｐゴシック" charset="-128"/>
              </a:rPr>
              <a:t>3. Attack the Witness</a:t>
            </a:r>
            <a:r>
              <a:rPr lang="ja-JP" altLang="en-US" smtClean="0">
                <a:ea typeface="ＭＳ Ｐゴシック" charset="-128"/>
              </a:rPr>
              <a:t>’</a:t>
            </a:r>
            <a:r>
              <a:rPr lang="en-US" altLang="ja-JP" smtClean="0">
                <a:ea typeface="ＭＳ Ｐゴシック" charset="-128"/>
              </a:rPr>
              <a:t>s Credibility</a:t>
            </a:r>
          </a:p>
          <a:p>
            <a:pPr lvl="1" eaLnBrk="1" hangingPunct="1">
              <a:defRPr/>
            </a:pPr>
            <a:r>
              <a:rPr lang="en-US" smtClean="0">
                <a:ea typeface="ＭＳ Ｐゴシック" charset="-128"/>
              </a:rPr>
              <a:t>You Must Attack When Necessary to Win</a:t>
            </a:r>
          </a:p>
          <a:p>
            <a:pPr lvl="1" eaLnBrk="1" hangingPunct="1">
              <a:defRPr/>
            </a:pPr>
            <a:r>
              <a:rPr lang="en-US" smtClean="0">
                <a:ea typeface="ＭＳ Ｐゴシック" charset="-128"/>
              </a:rPr>
              <a:t>You Must Win the Attack</a:t>
            </a:r>
          </a:p>
          <a:p>
            <a:pPr lvl="1" eaLnBrk="1" hangingPunct="1">
              <a:defRPr/>
            </a:pPr>
            <a:r>
              <a:rPr lang="en-US" smtClean="0">
                <a:ea typeface="ＭＳ Ｐゴシック" charset="-128"/>
              </a:rPr>
              <a:t>If You Lose the Attack, Your Credibility is Damaged</a:t>
            </a:r>
          </a:p>
        </p:txBody>
      </p:sp>
    </p:spTree>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defRPr/>
            </a:pPr>
            <a:r>
              <a:rPr lang="en-US" sz="2000" b="1"/>
              <a:t>July 17, 1997 Cross-Examination of Government Tanker Expert</a:t>
            </a:r>
            <a:br>
              <a:rPr lang="en-US" sz="2000" b="1"/>
            </a:br>
            <a:r>
              <a:rPr lang="en-US" sz="2000" b="1"/>
              <a:t>Testimony of David St. Amand  -- Illustrating How Not to Appeal to the Judge </a:t>
            </a:r>
          </a:p>
        </p:txBody>
      </p:sp>
      <p:sp>
        <p:nvSpPr>
          <p:cNvPr id="28675" name="Rectangle 3"/>
          <p:cNvSpPr>
            <a:spLocks noGrp="1" noChangeArrowheads="1"/>
          </p:cNvSpPr>
          <p:nvPr>
            <p:ph type="body" idx="1"/>
          </p:nvPr>
        </p:nvSpPr>
        <p:spPr/>
        <p:txBody>
          <a:bodyPr/>
          <a:lstStyle/>
          <a:p>
            <a:pPr eaLnBrk="1" hangingPunct="1">
              <a:defRPr/>
            </a:pPr>
            <a:r>
              <a:rPr lang="en-US" sz="2800" b="1"/>
              <a:t>MS. MOORE:  Objection, Your Honor.  This is unduly argumentative.  He has asked the same question three times, and it is irrelevant.</a:t>
            </a:r>
          </a:p>
          <a:p>
            <a:pPr eaLnBrk="1" hangingPunct="1">
              <a:defRPr/>
            </a:pPr>
            <a:r>
              <a:rPr lang="en-US" sz="2800" b="1"/>
              <a:t>THE COURT:  But he has not answered it yet.  I suppose it is implied, but if you answer it he will move on, I guess.</a:t>
            </a:r>
          </a:p>
          <a:p>
            <a:pPr eaLnBrk="1" hangingPunct="1">
              <a:defRPr/>
            </a:pPr>
            <a:r>
              <a:rPr lang="en-US" sz="2800" b="1"/>
              <a:t>MR. SALTZBURG:  I will.  I promise.  I will only ask it once if I get an answer.	</a:t>
            </a:r>
            <a:endParaRPr lang="en-US" sz="2800"/>
          </a:p>
        </p:txBody>
      </p:sp>
    </p:spTree>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defRPr/>
            </a:pPr>
            <a:r>
              <a:rPr lang="en-US" sz="2000" b="1"/>
              <a:t>July 17, 1997 Cross-Examination of Government Tanker Expert</a:t>
            </a:r>
            <a:br>
              <a:rPr lang="en-US" sz="2000" b="1"/>
            </a:br>
            <a:r>
              <a:rPr lang="en-US" sz="2000" b="1"/>
              <a:t>Testimony of David St. Amand  -- Illustrating How Not to Appeal to the Judge </a:t>
            </a:r>
          </a:p>
        </p:txBody>
      </p:sp>
      <p:sp>
        <p:nvSpPr>
          <p:cNvPr id="29699" name="Rectangle 3"/>
          <p:cNvSpPr>
            <a:spLocks noGrp="1" noChangeArrowheads="1"/>
          </p:cNvSpPr>
          <p:nvPr>
            <p:ph type="body" idx="1"/>
          </p:nvPr>
        </p:nvSpPr>
        <p:spPr/>
        <p:txBody>
          <a:bodyPr/>
          <a:lstStyle/>
          <a:p>
            <a:pPr eaLnBrk="1" hangingPunct="1">
              <a:defRPr/>
            </a:pPr>
            <a:r>
              <a:rPr lang="en-US" b="1"/>
              <a:t>	BY MR. SALTZBURG:</a:t>
            </a:r>
          </a:p>
          <a:p>
            <a:pPr eaLnBrk="1" hangingPunct="1">
              <a:defRPr/>
            </a:pPr>
            <a:r>
              <a:rPr lang="en-US" b="1"/>
              <a:t>Q	You wanted the money?</a:t>
            </a:r>
            <a:endParaRPr lang="en-US"/>
          </a:p>
          <a:p>
            <a:pPr eaLnBrk="1" hangingPunct="1">
              <a:defRPr/>
            </a:pPr>
            <a:r>
              <a:rPr lang="en-US"/>
              <a:t>A	I would like to be hired on this job, yes.</a:t>
            </a:r>
          </a:p>
          <a:p>
            <a:pPr eaLnBrk="1" hangingPunct="1">
              <a:defRPr/>
            </a:pPr>
            <a:r>
              <a:rPr lang="en-US" b="1"/>
              <a:t>Q	You wanted the money?  Was that a yes to my question?</a:t>
            </a:r>
            <a:endParaRPr lang="en-US"/>
          </a:p>
          <a:p>
            <a:pPr eaLnBrk="1" hangingPunct="1">
              <a:defRPr/>
            </a:pPr>
            <a:r>
              <a:rPr lang="en-US"/>
              <a:t>A	Yes.  I want to be paid for working on this job.</a:t>
            </a:r>
          </a:p>
        </p:txBody>
      </p:sp>
    </p:spTree>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defRPr/>
            </a:pPr>
            <a:r>
              <a:rPr lang="en-US" sz="3200" b="1"/>
              <a:t>Do Not Fear the Evasive or Cheating  Witness</a:t>
            </a:r>
          </a:p>
        </p:txBody>
      </p:sp>
      <p:sp>
        <p:nvSpPr>
          <p:cNvPr id="30723" name="Rectangle 3"/>
          <p:cNvSpPr>
            <a:spLocks noGrp="1" noChangeArrowheads="1"/>
          </p:cNvSpPr>
          <p:nvPr>
            <p:ph type="body" idx="1"/>
          </p:nvPr>
        </p:nvSpPr>
        <p:spPr/>
        <p:txBody>
          <a:bodyPr/>
          <a:lstStyle/>
          <a:p>
            <a:pPr eaLnBrk="1" hangingPunct="1">
              <a:defRPr/>
            </a:pPr>
            <a:r>
              <a:rPr lang="en-US"/>
              <a:t>When a W Fights the Examiner on a Point the W Cannot Win, the End Result is to Bolster the Credibility of the Examiner and to Damage the W Greatly</a:t>
            </a:r>
          </a:p>
          <a:p>
            <a:pPr eaLnBrk="1" hangingPunct="1">
              <a:defRPr/>
            </a:pPr>
            <a:r>
              <a:rPr lang="en-US"/>
              <a:t>Do Not Fear Ws Who Try to Fight the Impossible Fight</a:t>
            </a:r>
          </a:p>
          <a:p>
            <a:pPr lvl="1" eaLnBrk="1" hangingPunct="1">
              <a:defRPr/>
            </a:pPr>
            <a:r>
              <a:rPr lang="en-US"/>
              <a:t>They Give You Gifts</a:t>
            </a:r>
          </a:p>
        </p:txBody>
      </p:sp>
    </p:spTree>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3"/>
          <p:cNvSpPr>
            <a:spLocks noGrp="1" noChangeArrowheads="1"/>
          </p:cNvSpPr>
          <p:nvPr>
            <p:ph type="body" idx="1"/>
          </p:nvPr>
        </p:nvSpPr>
        <p:spPr/>
        <p:txBody>
          <a:bodyPr/>
          <a:lstStyle/>
          <a:p>
            <a:pPr eaLnBrk="1" hangingPunct="1">
              <a:defRPr/>
            </a:pPr>
            <a:r>
              <a:rPr lang="en-US" dirty="0" smtClean="0"/>
              <a:t>1. Prior Inconsistent Statements</a:t>
            </a:r>
          </a:p>
          <a:p>
            <a:pPr lvl="1" eaLnBrk="1" hangingPunct="1">
              <a:defRPr/>
            </a:pPr>
            <a:r>
              <a:rPr lang="en-US" dirty="0" smtClean="0"/>
              <a:t>Lawyers Preparing for Trial Want to Obtain as Many of These as Possible</a:t>
            </a:r>
          </a:p>
          <a:p>
            <a:pPr eaLnBrk="1" hangingPunct="1">
              <a:defRPr/>
            </a:pPr>
            <a:r>
              <a:rPr lang="en-US" dirty="0" smtClean="0"/>
              <a:t>2. Credibility Attacks</a:t>
            </a:r>
          </a:p>
          <a:p>
            <a:pPr lvl="1" eaLnBrk="1" hangingPunct="1">
              <a:defRPr/>
            </a:pPr>
            <a:r>
              <a:rPr lang="en-US" dirty="0" smtClean="0"/>
              <a:t>Case Specific</a:t>
            </a:r>
          </a:p>
          <a:p>
            <a:pPr lvl="2" eaLnBrk="1" hangingPunct="1">
              <a:defRPr/>
            </a:pPr>
            <a:r>
              <a:rPr lang="en-US" dirty="0" smtClean="0"/>
              <a:t>Prior Inconsistent Statements and Bias</a:t>
            </a:r>
            <a:endParaRPr lang="en-US" dirty="0"/>
          </a:p>
          <a:p>
            <a:pPr lvl="1" eaLnBrk="1" hangingPunct="1">
              <a:defRPr/>
            </a:pPr>
            <a:r>
              <a:rPr lang="en-US" dirty="0" smtClean="0"/>
              <a:t>General Attacks</a:t>
            </a:r>
          </a:p>
          <a:p>
            <a:pPr lvl="2" eaLnBrk="1" hangingPunct="1">
              <a:defRPr/>
            </a:pPr>
            <a:r>
              <a:rPr lang="en-US" dirty="0" smtClean="0"/>
              <a:t>Convictions, Reputation, Bad Acts</a:t>
            </a:r>
          </a:p>
          <a:p>
            <a:pPr eaLnBrk="1" hangingPunct="1">
              <a:defRPr/>
            </a:pPr>
            <a:r>
              <a:rPr lang="en-US" dirty="0" smtClean="0"/>
              <a:t>3. Rules and Laws of Probability</a:t>
            </a:r>
          </a:p>
        </p:txBody>
      </p:sp>
      <p:sp>
        <p:nvSpPr>
          <p:cNvPr id="2" name="Title 1"/>
          <p:cNvSpPr>
            <a:spLocks noGrp="1"/>
          </p:cNvSpPr>
          <p:nvPr>
            <p:ph type="title"/>
          </p:nvPr>
        </p:nvSpPr>
        <p:spPr/>
        <p:txBody>
          <a:bodyPr/>
          <a:lstStyle/>
          <a:p>
            <a:pPr>
              <a:defRPr/>
            </a:pPr>
            <a:r>
              <a:rPr lang="en-US" dirty="0" smtClean="0"/>
              <a:t>3  Tools of Cross-</a:t>
            </a:r>
            <a:r>
              <a:rPr lang="en-US" dirty="0" err="1" smtClean="0"/>
              <a:t>Examinaiton</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defRPr/>
            </a:pPr>
            <a:r>
              <a:rPr lang="en-US" sz="2800"/>
              <a:t>Prior Inconsistent Statement</a:t>
            </a:r>
          </a:p>
        </p:txBody>
      </p:sp>
      <p:sp>
        <p:nvSpPr>
          <p:cNvPr id="31747" name="Rectangle 3"/>
          <p:cNvSpPr>
            <a:spLocks noGrp="1" noChangeArrowheads="1"/>
          </p:cNvSpPr>
          <p:nvPr>
            <p:ph type="body" idx="1"/>
          </p:nvPr>
        </p:nvSpPr>
        <p:spPr/>
        <p:txBody>
          <a:bodyPr/>
          <a:lstStyle/>
          <a:p>
            <a:pPr eaLnBrk="1" hangingPunct="1">
              <a:defRPr/>
            </a:pPr>
            <a:r>
              <a:rPr lang="en-US" smtClean="0">
                <a:ea typeface="ＭＳ Ｐゴシック" charset="-128"/>
              </a:rPr>
              <a:t>Don</a:t>
            </a:r>
            <a:r>
              <a:rPr lang="ja-JP" altLang="en-US" smtClean="0">
                <a:ea typeface="ＭＳ Ｐゴシック" charset="-128"/>
              </a:rPr>
              <a:t>’</a:t>
            </a:r>
            <a:r>
              <a:rPr lang="en-US" altLang="ja-JP" smtClean="0">
                <a:ea typeface="ＭＳ Ｐゴシック" charset="-128"/>
              </a:rPr>
              <a:t>t Wind Up</a:t>
            </a:r>
          </a:p>
          <a:p>
            <a:pPr lvl="1" eaLnBrk="1" hangingPunct="1">
              <a:defRPr/>
            </a:pPr>
            <a:r>
              <a:rPr lang="en-US" smtClean="0">
                <a:ea typeface="ＭＳ Ｐゴシック" charset="-128"/>
              </a:rPr>
              <a:t>Do You recall having your deposition taken?</a:t>
            </a:r>
          </a:p>
          <a:p>
            <a:pPr lvl="1" eaLnBrk="1" hangingPunct="1">
              <a:defRPr/>
            </a:pPr>
            <a:r>
              <a:rPr lang="en-US" smtClean="0">
                <a:ea typeface="ＭＳ Ｐゴシック" charset="-128"/>
              </a:rPr>
              <a:t>You came to my office?</a:t>
            </a:r>
          </a:p>
          <a:p>
            <a:pPr lvl="1" eaLnBrk="1" hangingPunct="1">
              <a:defRPr/>
            </a:pPr>
            <a:r>
              <a:rPr lang="en-US" smtClean="0">
                <a:ea typeface="ＭＳ Ｐゴシック" charset="-128"/>
              </a:rPr>
              <a:t>Your lawyer was present?</a:t>
            </a:r>
          </a:p>
          <a:p>
            <a:pPr lvl="1" eaLnBrk="1" hangingPunct="1">
              <a:defRPr/>
            </a:pPr>
            <a:r>
              <a:rPr lang="en-US" smtClean="0">
                <a:ea typeface="ＭＳ Ｐゴシック" charset="-128"/>
              </a:rPr>
              <a:t>You took an oath like the one you took today?</a:t>
            </a:r>
          </a:p>
          <a:p>
            <a:pPr lvl="1" eaLnBrk="1" hangingPunct="1">
              <a:defRPr/>
            </a:pPr>
            <a:r>
              <a:rPr lang="en-US" smtClean="0">
                <a:ea typeface="ＭＳ Ｐゴシック" charset="-128"/>
              </a:rPr>
              <a:t>You were physically and mentally okay?</a:t>
            </a:r>
          </a:p>
        </p:txBody>
      </p:sp>
    </p:spTree>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defRPr/>
            </a:pPr>
            <a:r>
              <a:rPr lang="en-US" sz="2800"/>
              <a:t>Impeachment Must Be Immediate and Clear</a:t>
            </a:r>
          </a:p>
        </p:txBody>
      </p:sp>
      <p:sp>
        <p:nvSpPr>
          <p:cNvPr id="32771" name="Rectangle 3"/>
          <p:cNvSpPr>
            <a:spLocks noGrp="1" noChangeArrowheads="1"/>
          </p:cNvSpPr>
          <p:nvPr>
            <p:ph type="body" idx="1"/>
          </p:nvPr>
        </p:nvSpPr>
        <p:spPr/>
        <p:txBody>
          <a:bodyPr/>
          <a:lstStyle/>
          <a:p>
            <a:pPr eaLnBrk="1" hangingPunct="1">
              <a:defRPr/>
            </a:pPr>
            <a:r>
              <a:rPr lang="en-US" sz="2800" smtClean="0">
                <a:ea typeface="ＭＳ Ｐゴシック" charset="-128"/>
              </a:rPr>
              <a:t>Pit the Witness</a:t>
            </a:r>
            <a:r>
              <a:rPr lang="ja-JP" altLang="en-US" sz="2800" smtClean="0">
                <a:ea typeface="ＭＳ Ｐゴシック" charset="-128"/>
              </a:rPr>
              <a:t>’</a:t>
            </a:r>
            <a:r>
              <a:rPr lang="en-US" altLang="ja-JP" sz="2800" smtClean="0">
                <a:ea typeface="ＭＳ Ｐゴシック" charset="-128"/>
              </a:rPr>
              <a:t> Trial Testimony Against the Prior Statement So that the Contradiction Cannot Be Missed</a:t>
            </a:r>
          </a:p>
          <a:p>
            <a:pPr eaLnBrk="1" hangingPunct="1">
              <a:defRPr/>
            </a:pPr>
            <a:r>
              <a:rPr lang="en-US" sz="2800" smtClean="0">
                <a:ea typeface="ＭＳ Ｐゴシック" charset="-128"/>
              </a:rPr>
              <a:t>Q. </a:t>
            </a:r>
            <a:r>
              <a:rPr lang="ja-JP" altLang="en-US" sz="2800" smtClean="0">
                <a:ea typeface="ＭＳ Ｐゴシック" charset="-128"/>
              </a:rPr>
              <a:t>“</a:t>
            </a:r>
            <a:r>
              <a:rPr lang="en-US" altLang="ja-JP" sz="2800" smtClean="0">
                <a:ea typeface="ＭＳ Ｐゴシック" charset="-128"/>
              </a:rPr>
              <a:t>Now, sir, you have just testified to this jury that you went to Philadelphia after this meeting.  Do you recall that when your deposition was taken on May 3, 2003, you were asked this question and gave this answer [page 20, lines 4-8]: </a:t>
            </a:r>
            <a:r>
              <a:rPr lang="ja-JP" altLang="en-US" sz="2800" smtClean="0">
                <a:ea typeface="ＭＳ Ｐゴシック" charset="-128"/>
              </a:rPr>
              <a:t>‘</a:t>
            </a:r>
            <a:r>
              <a:rPr lang="en-US" altLang="ja-JP" sz="2800" smtClean="0">
                <a:ea typeface="ＭＳ Ｐゴシック" charset="-128"/>
              </a:rPr>
              <a:t>Q. Where did you go after the meeting?</a:t>
            </a:r>
            <a:r>
              <a:rPr lang="ja-JP" altLang="en-US" sz="2800" smtClean="0">
                <a:ea typeface="ＭＳ Ｐゴシック" charset="-128"/>
              </a:rPr>
              <a:t>’</a:t>
            </a:r>
            <a:r>
              <a:rPr lang="en-US" altLang="ja-JP" sz="2800" smtClean="0">
                <a:ea typeface="ＭＳ Ｐゴシック" charset="-128"/>
              </a:rPr>
              <a:t> </a:t>
            </a:r>
            <a:r>
              <a:rPr lang="ja-JP" altLang="en-US" sz="2800" smtClean="0">
                <a:ea typeface="ＭＳ Ｐゴシック" charset="-128"/>
              </a:rPr>
              <a:t>‘</a:t>
            </a:r>
            <a:r>
              <a:rPr lang="en-US" altLang="ja-JP" sz="2800" smtClean="0">
                <a:ea typeface="ＭＳ Ｐゴシック" charset="-128"/>
              </a:rPr>
              <a:t>A. New York.</a:t>
            </a:r>
            <a:r>
              <a:rPr lang="ja-JP" altLang="en-US" sz="2800" smtClean="0">
                <a:ea typeface="ＭＳ Ｐゴシック" charset="-128"/>
              </a:rPr>
              <a:t>’</a:t>
            </a:r>
            <a:r>
              <a:rPr lang="en-US" altLang="ja-JP" sz="2800" smtClean="0">
                <a:ea typeface="ＭＳ Ｐゴシック" charset="-128"/>
              </a:rPr>
              <a:t>  Do you recall that Q and that A?</a:t>
            </a:r>
            <a:r>
              <a:rPr lang="ja-JP" altLang="en-US" sz="2800" smtClean="0">
                <a:ea typeface="ＭＳ Ｐゴシック" charset="-128"/>
              </a:rPr>
              <a:t>”</a:t>
            </a:r>
            <a:endParaRPr lang="en-US" sz="2800" smtClean="0">
              <a:ea typeface="ＭＳ Ｐゴシック" charset="-128"/>
            </a:endParaRPr>
          </a:p>
        </p:txBody>
      </p:sp>
    </p:spTree>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defRPr/>
            </a:pPr>
            <a:r>
              <a:rPr lang="en-US" sz="2800"/>
              <a:t>Prior Inconsistent Statement</a:t>
            </a:r>
          </a:p>
        </p:txBody>
      </p:sp>
      <p:sp>
        <p:nvSpPr>
          <p:cNvPr id="33795" name="Rectangle 3"/>
          <p:cNvSpPr>
            <a:spLocks noGrp="1" noChangeArrowheads="1"/>
          </p:cNvSpPr>
          <p:nvPr>
            <p:ph type="body" idx="1"/>
          </p:nvPr>
        </p:nvSpPr>
        <p:spPr/>
        <p:txBody>
          <a:bodyPr/>
          <a:lstStyle/>
          <a:p>
            <a:pPr eaLnBrk="1" hangingPunct="1">
              <a:defRPr/>
            </a:pPr>
            <a:r>
              <a:rPr lang="en-US" sz="2800" smtClean="0">
                <a:ea typeface="ＭＳ Ｐゴシック" charset="-128"/>
              </a:rPr>
              <a:t>Page and Line Numbers Avoid Interruptions and Satisfy Rule 613 (b).</a:t>
            </a:r>
          </a:p>
          <a:p>
            <a:pPr eaLnBrk="1" hangingPunct="1">
              <a:defRPr/>
            </a:pPr>
            <a:r>
              <a:rPr lang="en-US" sz="2800" smtClean="0">
                <a:ea typeface="ＭＳ Ｐゴシック" charset="-128"/>
              </a:rPr>
              <a:t>Once You Have the Contradiction, You Can Point Out that the Depo Was Under Oath, with Counsel Present, etc.</a:t>
            </a:r>
          </a:p>
          <a:p>
            <a:pPr eaLnBrk="1" hangingPunct="1">
              <a:defRPr/>
            </a:pPr>
            <a:r>
              <a:rPr lang="en-US" sz="2800" smtClean="0">
                <a:ea typeface="ＭＳ Ｐゴシック" charset="-128"/>
              </a:rPr>
              <a:t>Make the Jury Understand the Contradiction in the Moment</a:t>
            </a:r>
          </a:p>
          <a:p>
            <a:pPr eaLnBrk="1" hangingPunct="1">
              <a:defRPr/>
            </a:pPr>
            <a:r>
              <a:rPr lang="en-US" sz="2800" smtClean="0">
                <a:ea typeface="ＭＳ Ｐゴシック" charset="-128"/>
              </a:rPr>
              <a:t>Don</a:t>
            </a:r>
            <a:r>
              <a:rPr lang="ja-JP" altLang="en-US" sz="2800" smtClean="0">
                <a:ea typeface="ＭＳ Ｐゴシック" charset="-128"/>
              </a:rPr>
              <a:t>’</a:t>
            </a:r>
            <a:r>
              <a:rPr lang="en-US" altLang="ja-JP" sz="2800" smtClean="0">
                <a:ea typeface="ＭＳ Ｐゴシック" charset="-128"/>
              </a:rPr>
              <a:t>t Let the Witness Blurt Out an Explanation Before You Make the Accusation</a:t>
            </a:r>
          </a:p>
          <a:p>
            <a:pPr eaLnBrk="1" hangingPunct="1">
              <a:defRPr/>
            </a:pPr>
            <a:endParaRPr lang="en-US" sz="2800" smtClean="0">
              <a:ea typeface="ＭＳ Ｐゴシック" charset="-128"/>
            </a:endParaRPr>
          </a:p>
        </p:txBody>
      </p:sp>
    </p:spTree>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3"/>
          <p:cNvSpPr>
            <a:spLocks noGrp="1" noChangeArrowheads="1"/>
          </p:cNvSpPr>
          <p:nvPr>
            <p:ph type="body" idx="1"/>
          </p:nvPr>
        </p:nvSpPr>
        <p:spPr/>
        <p:txBody>
          <a:bodyPr/>
          <a:lstStyle/>
          <a:p>
            <a:pPr eaLnBrk="1" hangingPunct="1">
              <a:defRPr/>
            </a:pPr>
            <a:r>
              <a:rPr lang="en-US" smtClean="0">
                <a:ea typeface="ＭＳ Ｐゴシック" charset="-128"/>
              </a:rPr>
              <a:t>Criminal Defendants are Often Convicted on the Basis of Testimony from the </a:t>
            </a:r>
            <a:r>
              <a:rPr lang="en-US" altLang="en-US" smtClean="0">
                <a:ea typeface="ＭＳ Ｐゴシック" charset="-128"/>
              </a:rPr>
              <a:t>“</a:t>
            </a:r>
            <a:r>
              <a:rPr lang="en-US" smtClean="0">
                <a:ea typeface="ＭＳ Ｐゴシック" charset="-128"/>
              </a:rPr>
              <a:t>Worst of the Worst</a:t>
            </a:r>
            <a:r>
              <a:rPr lang="en-US" altLang="en-US" smtClean="0">
                <a:ea typeface="ＭＳ Ｐゴシック" charset="-128"/>
              </a:rPr>
              <a:t>”</a:t>
            </a:r>
            <a:endParaRPr lang="en-US" smtClean="0">
              <a:ea typeface="ＭＳ Ｐゴシック" charset="-128"/>
            </a:endParaRPr>
          </a:p>
          <a:p>
            <a:pPr eaLnBrk="1" hangingPunct="1">
              <a:defRPr/>
            </a:pPr>
            <a:r>
              <a:rPr lang="en-US" smtClean="0">
                <a:ea typeface="ＭＳ Ｐゴシック" charset="-128"/>
              </a:rPr>
              <a:t>Jurors Understand That Even They Sometimes Tell the Truth</a:t>
            </a:r>
          </a:p>
          <a:p>
            <a:pPr eaLnBrk="1" hangingPunct="1">
              <a:defRPr/>
            </a:pPr>
            <a:r>
              <a:rPr lang="en-US" smtClean="0">
                <a:ea typeface="ＭＳ Ｐゴシック" charset="-128"/>
              </a:rPr>
              <a:t>Jurors Are Looking for the Truth, Not to Punish Witnesses for Past Acts</a:t>
            </a:r>
          </a:p>
          <a:p>
            <a:pPr eaLnBrk="1" hangingPunct="1">
              <a:defRPr/>
            </a:pPr>
            <a:r>
              <a:rPr lang="en-US" smtClean="0">
                <a:ea typeface="ＭＳ Ｐゴシック" charset="-128"/>
              </a:rPr>
              <a:t>Bad Character and False Testimony Together is Likely Fatal</a:t>
            </a:r>
          </a:p>
        </p:txBody>
      </p:sp>
      <p:sp>
        <p:nvSpPr>
          <p:cNvPr id="2" name="Title 1"/>
          <p:cNvSpPr>
            <a:spLocks noGrp="1"/>
          </p:cNvSpPr>
          <p:nvPr>
            <p:ph type="title"/>
          </p:nvPr>
        </p:nvSpPr>
        <p:spPr/>
        <p:txBody>
          <a:bodyPr/>
          <a:lstStyle/>
          <a:p>
            <a:pPr>
              <a:defRPr/>
            </a:pPr>
            <a:r>
              <a:rPr lang="en-US" smtClean="0">
                <a:ea typeface="ＭＳ Ｐゴシック" charset="-128"/>
              </a:rPr>
              <a:t>Credibility Attacks Alone Don</a:t>
            </a:r>
            <a:r>
              <a:rPr lang="en-US" altLang="en-US" smtClean="0">
                <a:ea typeface="ＭＳ Ｐゴシック" charset="-128"/>
              </a:rPr>
              <a:t>’</a:t>
            </a:r>
            <a:r>
              <a:rPr lang="en-US" smtClean="0">
                <a:ea typeface="ＭＳ Ｐゴシック" charset="-128"/>
              </a:rPr>
              <a:t>t Often Win Cases</a:t>
            </a:r>
          </a:p>
        </p:txBody>
      </p:sp>
    </p:spTree>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3"/>
          <p:cNvSpPr>
            <a:spLocks noGrp="1" noChangeArrowheads="1"/>
          </p:cNvSpPr>
          <p:nvPr>
            <p:ph type="body" idx="1"/>
          </p:nvPr>
        </p:nvSpPr>
        <p:spPr/>
        <p:txBody>
          <a:bodyPr/>
          <a:lstStyle/>
          <a:p>
            <a:pPr eaLnBrk="1" hangingPunct="1">
              <a:defRPr/>
            </a:pPr>
            <a:r>
              <a:rPr lang="en-US" smtClean="0">
                <a:ea typeface="ＭＳ Ｐゴシック" charset="-128"/>
              </a:rPr>
              <a:t>Jurors Vote on Every Q and Every A</a:t>
            </a:r>
          </a:p>
          <a:p>
            <a:pPr eaLnBrk="1" hangingPunct="1">
              <a:defRPr/>
            </a:pPr>
            <a:r>
              <a:rPr lang="en-US" smtClean="0">
                <a:ea typeface="ＭＳ Ｐゴシック" charset="-128"/>
              </a:rPr>
              <a:t>If They Agree with the Cross-Examiner and Reject the Witness, the Cross-Examiner</a:t>
            </a:r>
            <a:r>
              <a:rPr lang="en-US" altLang="en-US" smtClean="0">
                <a:ea typeface="ＭＳ Ｐゴシック" charset="-128"/>
              </a:rPr>
              <a:t>’</a:t>
            </a:r>
            <a:r>
              <a:rPr lang="en-US" smtClean="0">
                <a:ea typeface="ＭＳ Ｐゴシック" charset="-128"/>
              </a:rPr>
              <a:t>s Rule I Soars and the Witness</a:t>
            </a:r>
            <a:r>
              <a:rPr lang="en-US" altLang="en-US" smtClean="0">
                <a:ea typeface="ＭＳ Ｐゴシック" charset="-128"/>
              </a:rPr>
              <a:t>’</a:t>
            </a:r>
            <a:r>
              <a:rPr lang="en-US" smtClean="0">
                <a:ea typeface="ＭＳ Ｐゴシック" charset="-128"/>
              </a:rPr>
              <a:t>s Credibility Suffers Along with the Opposing Lawyer</a:t>
            </a:r>
            <a:r>
              <a:rPr lang="en-US" altLang="en-US" smtClean="0">
                <a:ea typeface="ＭＳ Ｐゴシック" charset="-128"/>
              </a:rPr>
              <a:t>’</a:t>
            </a:r>
            <a:r>
              <a:rPr lang="en-US" smtClean="0">
                <a:ea typeface="ＭＳ Ｐゴシック" charset="-128"/>
              </a:rPr>
              <a:t>s Rule I</a:t>
            </a:r>
          </a:p>
          <a:p>
            <a:pPr eaLnBrk="1" hangingPunct="1">
              <a:defRPr/>
            </a:pPr>
            <a:r>
              <a:rPr lang="en-US" smtClean="0">
                <a:ea typeface="ＭＳ Ｐゴシック" charset="-128"/>
              </a:rPr>
              <a:t>If the Jurors Agree with the Witness, the Reverse is True </a:t>
            </a:r>
          </a:p>
        </p:txBody>
      </p:sp>
      <p:sp>
        <p:nvSpPr>
          <p:cNvPr id="2" name="Title 1"/>
          <p:cNvSpPr>
            <a:spLocks noGrp="1"/>
          </p:cNvSpPr>
          <p:nvPr>
            <p:ph type="title"/>
          </p:nvPr>
        </p:nvSpPr>
        <p:spPr/>
        <p:txBody>
          <a:bodyPr/>
          <a:lstStyle/>
          <a:p>
            <a:pPr>
              <a:defRPr/>
            </a:pPr>
            <a:r>
              <a:rPr lang="en-US" dirty="0" smtClean="0"/>
              <a:t>Rules and Laws of Probability</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3"/>
          <p:cNvSpPr>
            <a:spLocks noGrp="1" noChangeArrowheads="1"/>
          </p:cNvSpPr>
          <p:nvPr>
            <p:ph type="body" idx="1"/>
          </p:nvPr>
        </p:nvSpPr>
        <p:spPr/>
        <p:txBody>
          <a:bodyPr/>
          <a:lstStyle/>
          <a:p>
            <a:pPr eaLnBrk="1" hangingPunct="1">
              <a:defRPr/>
            </a:pPr>
            <a:r>
              <a:rPr lang="en-US" dirty="0" smtClean="0"/>
              <a:t>The Cross-Examiner Need Not Cross-Examine on Everything Said on Direct and  Can Choose and Avoid Subjects </a:t>
            </a:r>
          </a:p>
          <a:p>
            <a:pPr eaLnBrk="1" hangingPunct="1">
              <a:defRPr/>
            </a:pPr>
            <a:r>
              <a:rPr lang="en-US" dirty="0" smtClean="0"/>
              <a:t>A Witness Who is Hurt Badly During Cross-Examination on One Subject May Lose Credibility on All Subjects </a:t>
            </a:r>
          </a:p>
          <a:p>
            <a:pPr eaLnBrk="1" hangingPunct="1">
              <a:defRPr/>
            </a:pPr>
            <a:r>
              <a:rPr lang="en-US" dirty="0" smtClean="0"/>
              <a:t>The Converse is True If a Witness Survives Cross-Examination on One Subject</a:t>
            </a:r>
            <a:endParaRPr lang="en-US" dirty="0"/>
          </a:p>
        </p:txBody>
      </p:sp>
      <p:sp>
        <p:nvSpPr>
          <p:cNvPr id="2" name="Title 1"/>
          <p:cNvSpPr>
            <a:spLocks noGrp="1"/>
          </p:cNvSpPr>
          <p:nvPr>
            <p:ph type="title"/>
          </p:nvPr>
        </p:nvSpPr>
        <p:spPr/>
        <p:txBody>
          <a:bodyPr/>
          <a:lstStyle/>
          <a:p>
            <a:pPr>
              <a:defRPr/>
            </a:pPr>
            <a:r>
              <a:rPr lang="en-US" smtClean="0">
                <a:ea typeface="ＭＳ Ｐゴシック" charset="-128"/>
              </a:rPr>
              <a:t>The Cross-Examiner</a:t>
            </a:r>
            <a:r>
              <a:rPr lang="en-US" altLang="en-US" smtClean="0">
                <a:ea typeface="ＭＳ Ｐゴシック" charset="-128"/>
              </a:rPr>
              <a:t>’</a:t>
            </a:r>
            <a:r>
              <a:rPr lang="en-US" smtClean="0">
                <a:ea typeface="ＭＳ Ｐゴシック" charset="-128"/>
              </a:rPr>
              <a:t>s Advantage</a:t>
            </a: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defRPr/>
            </a:pPr>
            <a:r>
              <a:rPr lang="en-US"/>
              <a:t>Multiple Tasks</a:t>
            </a:r>
          </a:p>
        </p:txBody>
      </p:sp>
      <p:sp>
        <p:nvSpPr>
          <p:cNvPr id="4099" name="Rectangle 3"/>
          <p:cNvSpPr>
            <a:spLocks noGrp="1" noChangeArrowheads="1"/>
          </p:cNvSpPr>
          <p:nvPr>
            <p:ph type="body" idx="1"/>
          </p:nvPr>
        </p:nvSpPr>
        <p:spPr/>
        <p:txBody>
          <a:bodyPr/>
          <a:lstStyle/>
          <a:p>
            <a:pPr eaLnBrk="1" hangingPunct="1">
              <a:defRPr/>
            </a:pPr>
            <a:r>
              <a:rPr lang="en-US" smtClean="0">
                <a:ea typeface="ＭＳ Ｐゴシック" charset="-128"/>
              </a:rPr>
              <a:t>It is Possible to Do More than 1 Thing with a W</a:t>
            </a:r>
          </a:p>
          <a:p>
            <a:pPr lvl="1" eaLnBrk="1" hangingPunct="1">
              <a:defRPr/>
            </a:pPr>
            <a:r>
              <a:rPr lang="en-US" smtClean="0">
                <a:ea typeface="ＭＳ Ｐゴシック" charset="-128"/>
              </a:rPr>
              <a:t>Might Elicit Favorable Facts</a:t>
            </a:r>
          </a:p>
          <a:p>
            <a:pPr lvl="1" eaLnBrk="1" hangingPunct="1">
              <a:defRPr/>
            </a:pPr>
            <a:r>
              <a:rPr lang="en-US" smtClean="0">
                <a:ea typeface="ＭＳ Ｐゴシック" charset="-128"/>
              </a:rPr>
              <a:t>Might Also Attack W as to Facts on Direct</a:t>
            </a:r>
          </a:p>
          <a:p>
            <a:pPr lvl="2" eaLnBrk="1" hangingPunct="1">
              <a:defRPr/>
            </a:pPr>
            <a:r>
              <a:rPr lang="en-US" smtClean="0">
                <a:ea typeface="ＭＳ Ｐゴシック" charset="-128"/>
              </a:rPr>
              <a:t>Inconsistent Statement as to Opponent</a:t>
            </a:r>
            <a:r>
              <a:rPr lang="ja-JP" altLang="en-US" smtClean="0">
                <a:ea typeface="ＭＳ Ｐゴシック" charset="-128"/>
              </a:rPr>
              <a:t>’</a:t>
            </a:r>
            <a:r>
              <a:rPr lang="en-US" altLang="ja-JP" smtClean="0">
                <a:ea typeface="ＭＳ Ｐゴシック" charset="-128"/>
              </a:rPr>
              <a:t>s Facts</a:t>
            </a:r>
          </a:p>
          <a:p>
            <a:pPr lvl="1" eaLnBrk="1" hangingPunct="1">
              <a:defRPr/>
            </a:pPr>
            <a:r>
              <a:rPr lang="en-US" smtClean="0">
                <a:ea typeface="ＭＳ Ｐゴシック" charset="-128"/>
              </a:rPr>
              <a:t>Might Limit and Also Elicit Favorable Facts</a:t>
            </a:r>
          </a:p>
          <a:p>
            <a:pPr eaLnBrk="1" hangingPunct="1">
              <a:defRPr/>
            </a:pPr>
            <a:r>
              <a:rPr lang="en-US" smtClean="0">
                <a:ea typeface="ＭＳ Ｐゴシック" charset="-128"/>
              </a:rPr>
              <a:t>Order of Cross-Exam is Different from Order of Direct</a:t>
            </a:r>
          </a:p>
        </p:txBody>
      </p:sp>
    </p:spTree>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defRPr/>
            </a:pPr>
            <a:r>
              <a:rPr lang="en-US" sz="2800"/>
              <a:t>How to Maintain Your Own Credibility</a:t>
            </a:r>
          </a:p>
        </p:txBody>
      </p:sp>
      <p:sp>
        <p:nvSpPr>
          <p:cNvPr id="34819" name="Rectangle 3"/>
          <p:cNvSpPr>
            <a:spLocks noGrp="1" noChangeArrowheads="1"/>
          </p:cNvSpPr>
          <p:nvPr>
            <p:ph type="body" idx="1"/>
          </p:nvPr>
        </p:nvSpPr>
        <p:spPr/>
        <p:txBody>
          <a:bodyPr/>
          <a:lstStyle/>
          <a:p>
            <a:pPr eaLnBrk="1" hangingPunct="1">
              <a:defRPr/>
            </a:pPr>
            <a:r>
              <a:rPr lang="en-US" dirty="0"/>
              <a:t>No cheap shots</a:t>
            </a:r>
          </a:p>
          <a:p>
            <a:pPr eaLnBrk="1" hangingPunct="1">
              <a:defRPr/>
            </a:pPr>
            <a:r>
              <a:rPr lang="en-US" dirty="0"/>
              <a:t>No trick questions</a:t>
            </a:r>
          </a:p>
          <a:p>
            <a:pPr eaLnBrk="1" hangingPunct="1">
              <a:defRPr/>
            </a:pPr>
            <a:r>
              <a:rPr lang="en-US" dirty="0"/>
              <a:t>No quibbling</a:t>
            </a:r>
          </a:p>
          <a:p>
            <a:pPr eaLnBrk="1" hangingPunct="1">
              <a:defRPr/>
            </a:pPr>
            <a:r>
              <a:rPr lang="en-US" dirty="0"/>
              <a:t>No demeaning the </a:t>
            </a:r>
            <a:r>
              <a:rPr lang="en-US" dirty="0" smtClean="0"/>
              <a:t>W unless the W has shown he/she deserves it</a:t>
            </a:r>
            <a:endParaRPr lang="en-US" dirty="0"/>
          </a:p>
          <a:p>
            <a:pPr eaLnBrk="1" hangingPunct="1">
              <a:defRPr/>
            </a:pPr>
            <a:r>
              <a:rPr lang="en-US" dirty="0"/>
              <a:t>Argue through the W, not with the W</a:t>
            </a:r>
          </a:p>
          <a:p>
            <a:pPr eaLnBrk="1" hangingPunct="1">
              <a:defRPr/>
            </a:pPr>
            <a:r>
              <a:rPr lang="en-US" dirty="0"/>
              <a:t>No </a:t>
            </a:r>
            <a:r>
              <a:rPr lang="en-US" dirty="0" smtClean="0"/>
              <a:t>rudeness</a:t>
            </a:r>
          </a:p>
          <a:p>
            <a:pPr eaLnBrk="1" hangingPunct="1">
              <a:defRPr/>
            </a:pPr>
            <a:r>
              <a:rPr lang="en-US" dirty="0" smtClean="0"/>
              <a:t>Make the jurors vote for you </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defRPr/>
            </a:pPr>
            <a:r>
              <a:rPr lang="en-US" sz="2800"/>
              <a:t>Last Word	</a:t>
            </a:r>
          </a:p>
        </p:txBody>
      </p:sp>
      <p:sp>
        <p:nvSpPr>
          <p:cNvPr id="35843" name="Rectangle 3"/>
          <p:cNvSpPr>
            <a:spLocks noGrp="1" noChangeArrowheads="1"/>
          </p:cNvSpPr>
          <p:nvPr>
            <p:ph type="body" idx="1"/>
          </p:nvPr>
        </p:nvSpPr>
        <p:spPr/>
        <p:txBody>
          <a:bodyPr/>
          <a:lstStyle/>
          <a:p>
            <a:pPr eaLnBrk="1" hangingPunct="1">
              <a:defRPr/>
            </a:pPr>
            <a:r>
              <a:rPr lang="en-US"/>
              <a:t>Juries are likely to empathize with Ws not Lawyers</a:t>
            </a:r>
          </a:p>
          <a:p>
            <a:pPr eaLnBrk="1" hangingPunct="1">
              <a:defRPr/>
            </a:pPr>
            <a:r>
              <a:rPr lang="en-US"/>
              <a:t>But, if a W cheats and you show it to the jury, they will respond appropriately</a:t>
            </a:r>
          </a:p>
          <a:p>
            <a:pPr eaLnBrk="1" hangingPunct="1">
              <a:defRPr/>
            </a:pPr>
            <a:r>
              <a:rPr lang="en-US"/>
              <a:t>No one likes a bully, especially a bullying lawyer</a:t>
            </a:r>
          </a:p>
          <a:p>
            <a:pPr eaLnBrk="1" hangingPunct="1">
              <a:defRPr/>
            </a:pPr>
            <a:r>
              <a:rPr lang="en-US"/>
              <a:t>But, no one likes a W who appears biased and who disrespects the process</a:t>
            </a:r>
          </a:p>
          <a:p>
            <a:pPr eaLnBrk="1" hangingPunct="1">
              <a:buFontTx/>
              <a:buNone/>
              <a:defRPr/>
            </a:pPr>
            <a:endParaRPr lang="en-US"/>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defRPr/>
            </a:pPr>
            <a:r>
              <a:rPr lang="en-US" sz="4000"/>
              <a:t>Destructive Cross-Examination</a:t>
            </a:r>
          </a:p>
        </p:txBody>
      </p:sp>
      <p:sp>
        <p:nvSpPr>
          <p:cNvPr id="5123" name="Rectangle 3"/>
          <p:cNvSpPr>
            <a:spLocks noGrp="1" noChangeArrowheads="1"/>
          </p:cNvSpPr>
          <p:nvPr>
            <p:ph type="body" idx="1"/>
          </p:nvPr>
        </p:nvSpPr>
        <p:spPr/>
        <p:txBody>
          <a:bodyPr/>
          <a:lstStyle/>
          <a:p>
            <a:pPr eaLnBrk="1" hangingPunct="1">
              <a:defRPr/>
            </a:pPr>
            <a:r>
              <a:rPr lang="en-US" sz="2800" smtClean="0">
                <a:ea typeface="ＭＳ Ｐゴシック" charset="-128"/>
              </a:rPr>
              <a:t>If you are going to hit a W, draw blood early</a:t>
            </a:r>
          </a:p>
          <a:p>
            <a:pPr eaLnBrk="1" hangingPunct="1">
              <a:defRPr/>
            </a:pPr>
            <a:r>
              <a:rPr lang="en-US" sz="2800" smtClean="0">
                <a:ea typeface="ＭＳ Ｐゴシック" charset="-128"/>
              </a:rPr>
              <a:t>Jury expects it</a:t>
            </a:r>
          </a:p>
          <a:p>
            <a:pPr eaLnBrk="1" hangingPunct="1">
              <a:defRPr/>
            </a:pPr>
            <a:r>
              <a:rPr lang="en-US" sz="2800" smtClean="0">
                <a:ea typeface="ＭＳ Ｐゴシック" charset="-128"/>
              </a:rPr>
              <a:t>If you believe you can damage a W, you have to show it early</a:t>
            </a:r>
          </a:p>
          <a:p>
            <a:pPr eaLnBrk="1" hangingPunct="1">
              <a:defRPr/>
            </a:pPr>
            <a:r>
              <a:rPr lang="en-US" sz="2800" smtClean="0">
                <a:ea typeface="ＭＳ Ｐゴシック" charset="-128"/>
              </a:rPr>
              <a:t>If you strike a heavy blow early, it</a:t>
            </a:r>
            <a:r>
              <a:rPr lang="ja-JP" altLang="en-US" sz="2800" smtClean="0">
                <a:ea typeface="ＭＳ Ｐゴシック" charset="-128"/>
              </a:rPr>
              <a:t>’</a:t>
            </a:r>
            <a:r>
              <a:rPr lang="en-US" altLang="ja-JP" sz="2800" smtClean="0">
                <a:ea typeface="ＭＳ Ｐゴシック" charset="-128"/>
              </a:rPr>
              <a:t>s impact is likely to have a continuing effect on the W</a:t>
            </a:r>
          </a:p>
          <a:p>
            <a:pPr eaLnBrk="1" hangingPunct="1">
              <a:defRPr/>
            </a:pPr>
            <a:r>
              <a:rPr lang="en-US" sz="2800" smtClean="0">
                <a:ea typeface="ＭＳ Ｐゴシック" charset="-128"/>
              </a:rPr>
              <a:t>You want to start strong and end strong with every W</a:t>
            </a:r>
          </a:p>
          <a:p>
            <a:pPr eaLnBrk="1" hangingPunct="1">
              <a:defRPr/>
            </a:pPr>
            <a:r>
              <a:rPr lang="en-US" sz="2800" smtClean="0">
                <a:ea typeface="ＭＳ Ｐゴシック" charset="-128"/>
              </a:rPr>
              <a:t>This is particularly important with Ws you attack</a:t>
            </a: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defRPr/>
            </a:pPr>
            <a:r>
              <a:rPr lang="en-US" dirty="0" smtClean="0"/>
              <a:t>Learn How to Lead: Young Lawyers Need Practice</a:t>
            </a:r>
            <a:endParaRPr lang="en-US" dirty="0"/>
          </a:p>
        </p:txBody>
      </p:sp>
      <p:sp>
        <p:nvSpPr>
          <p:cNvPr id="6147" name="Rectangle 3"/>
          <p:cNvSpPr>
            <a:spLocks noGrp="1" noChangeArrowheads="1"/>
          </p:cNvSpPr>
          <p:nvPr>
            <p:ph type="body" idx="1"/>
          </p:nvPr>
        </p:nvSpPr>
        <p:spPr/>
        <p:txBody>
          <a:bodyPr/>
          <a:lstStyle/>
          <a:p>
            <a:pPr eaLnBrk="1" hangingPunct="1">
              <a:lnSpc>
                <a:spcPct val="90000"/>
              </a:lnSpc>
              <a:defRPr/>
            </a:pPr>
            <a:r>
              <a:rPr lang="en-US" sz="4000" smtClean="0">
                <a:ea typeface="ＭＳ Ｐゴシック" charset="-128"/>
              </a:rPr>
              <a:t>Learn to Lead</a:t>
            </a:r>
          </a:p>
          <a:p>
            <a:pPr eaLnBrk="1" hangingPunct="1">
              <a:lnSpc>
                <a:spcPct val="90000"/>
              </a:lnSpc>
              <a:defRPr/>
            </a:pPr>
            <a:r>
              <a:rPr lang="en-US" sz="4000" smtClean="0">
                <a:ea typeface="ＭＳ Ｐゴシック" charset="-128"/>
              </a:rPr>
              <a:t>Young Lawyers Ask </a:t>
            </a:r>
            <a:r>
              <a:rPr lang="ja-JP" altLang="en-US" sz="4000" smtClean="0">
                <a:ea typeface="ＭＳ Ｐゴシック" charset="-128"/>
              </a:rPr>
              <a:t>“</a:t>
            </a:r>
            <a:r>
              <a:rPr lang="en-US" altLang="ja-JP" sz="4000" smtClean="0">
                <a:ea typeface="ＭＳ Ｐゴシック" charset="-128"/>
              </a:rPr>
              <a:t>Isn</a:t>
            </a:r>
            <a:r>
              <a:rPr lang="ja-JP" altLang="en-US" sz="4000" smtClean="0">
                <a:ea typeface="ＭＳ Ｐゴシック" charset="-128"/>
              </a:rPr>
              <a:t>’</a:t>
            </a:r>
            <a:r>
              <a:rPr lang="en-US" altLang="ja-JP" sz="4000" smtClean="0">
                <a:ea typeface="ＭＳ Ｐゴシック" charset="-128"/>
              </a:rPr>
              <a:t>t it a fact . . .?</a:t>
            </a:r>
            <a:r>
              <a:rPr lang="ja-JP" altLang="en-US" sz="4000" smtClean="0">
                <a:ea typeface="ＭＳ Ｐゴシック" charset="-128"/>
              </a:rPr>
              <a:t>”</a:t>
            </a:r>
            <a:endParaRPr lang="en-US" altLang="ja-JP" sz="4000" smtClean="0">
              <a:ea typeface="ＭＳ Ｐゴシック" charset="-128"/>
            </a:endParaRPr>
          </a:p>
          <a:p>
            <a:pPr eaLnBrk="1" hangingPunct="1">
              <a:lnSpc>
                <a:spcPct val="90000"/>
              </a:lnSpc>
              <a:defRPr/>
            </a:pPr>
            <a:r>
              <a:rPr lang="en-US" sz="4000" smtClean="0">
                <a:ea typeface="ＭＳ Ｐゴシック" charset="-128"/>
              </a:rPr>
              <a:t>Or </a:t>
            </a:r>
            <a:r>
              <a:rPr lang="ja-JP" altLang="en-US" sz="4000" smtClean="0">
                <a:ea typeface="ＭＳ Ｐゴシック" charset="-128"/>
              </a:rPr>
              <a:t>“</a:t>
            </a:r>
            <a:r>
              <a:rPr lang="en-US" altLang="ja-JP" sz="4000" smtClean="0">
                <a:ea typeface="ＭＳ Ｐゴシック" charset="-128"/>
              </a:rPr>
              <a:t>Isn</a:t>
            </a:r>
            <a:r>
              <a:rPr lang="ja-JP" altLang="en-US" sz="4000" smtClean="0">
                <a:ea typeface="ＭＳ Ｐゴシック" charset="-128"/>
              </a:rPr>
              <a:t>’</a:t>
            </a:r>
            <a:r>
              <a:rPr lang="en-US" altLang="ja-JP" sz="4000" smtClean="0">
                <a:ea typeface="ＭＳ Ｐゴシック" charset="-128"/>
              </a:rPr>
              <a:t>t it true that . . . ?</a:t>
            </a:r>
          </a:p>
          <a:p>
            <a:pPr eaLnBrk="1" hangingPunct="1">
              <a:lnSpc>
                <a:spcPct val="90000"/>
              </a:lnSpc>
              <a:defRPr/>
            </a:pPr>
            <a:r>
              <a:rPr lang="en-US" sz="4000" smtClean="0">
                <a:ea typeface="ＭＳ Ｐゴシック" charset="-128"/>
              </a:rPr>
              <a:t>Or </a:t>
            </a:r>
            <a:r>
              <a:rPr lang="ja-JP" altLang="en-US" sz="4000" smtClean="0">
                <a:ea typeface="ＭＳ Ｐゴシック" charset="-128"/>
              </a:rPr>
              <a:t>“</a:t>
            </a:r>
            <a:r>
              <a:rPr lang="en-US" altLang="ja-JP" sz="4000" smtClean="0">
                <a:ea typeface="ＭＳ Ｐゴシック" charset="-128"/>
              </a:rPr>
              <a:t>. . . Isn</a:t>
            </a:r>
            <a:r>
              <a:rPr lang="ja-JP" altLang="en-US" sz="4000" smtClean="0">
                <a:ea typeface="ＭＳ Ｐゴシック" charset="-128"/>
              </a:rPr>
              <a:t>’</a:t>
            </a:r>
            <a:r>
              <a:rPr lang="en-US" altLang="ja-JP" sz="4000" smtClean="0">
                <a:ea typeface="ＭＳ Ｐゴシック" charset="-128"/>
              </a:rPr>
              <a:t>t that true?</a:t>
            </a:r>
            <a:r>
              <a:rPr lang="ja-JP" altLang="en-US" sz="4000" smtClean="0">
                <a:ea typeface="ＭＳ Ｐゴシック" charset="-128"/>
              </a:rPr>
              <a:t>”</a:t>
            </a:r>
            <a:endParaRPr lang="en-US" sz="4000" smtClean="0">
              <a:ea typeface="ＭＳ Ｐゴシック" charset="-128"/>
            </a:endParaRPr>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defRPr/>
            </a:pPr>
            <a:r>
              <a:rPr lang="en-US" dirty="0" smtClean="0"/>
              <a:t>With Experience, Learn to Lead with Statements</a:t>
            </a:r>
            <a:endParaRPr lang="en-US" dirty="0"/>
          </a:p>
        </p:txBody>
      </p:sp>
      <p:sp>
        <p:nvSpPr>
          <p:cNvPr id="7171" name="Rectangle 3"/>
          <p:cNvSpPr>
            <a:spLocks noGrp="1" noChangeArrowheads="1"/>
          </p:cNvSpPr>
          <p:nvPr>
            <p:ph type="body" idx="1"/>
          </p:nvPr>
        </p:nvSpPr>
        <p:spPr/>
        <p:txBody>
          <a:bodyPr/>
          <a:lstStyle/>
          <a:p>
            <a:pPr eaLnBrk="1" hangingPunct="1">
              <a:lnSpc>
                <a:spcPct val="90000"/>
              </a:lnSpc>
              <a:defRPr/>
            </a:pPr>
            <a:r>
              <a:rPr lang="en-US" smtClean="0">
                <a:ea typeface="ＭＳ Ｐゴシック" charset="-128"/>
              </a:rPr>
              <a:t>With More Experience You Can Drop These Words </a:t>
            </a:r>
          </a:p>
          <a:p>
            <a:pPr eaLnBrk="1" hangingPunct="1">
              <a:lnSpc>
                <a:spcPct val="90000"/>
              </a:lnSpc>
              <a:defRPr/>
            </a:pPr>
            <a:r>
              <a:rPr lang="en-US" smtClean="0">
                <a:ea typeface="ＭＳ Ｐゴシック" charset="-128"/>
              </a:rPr>
              <a:t>E.g., </a:t>
            </a:r>
            <a:r>
              <a:rPr lang="ja-JP" altLang="en-US" smtClean="0">
                <a:ea typeface="ＭＳ Ｐゴシック" charset="-128"/>
              </a:rPr>
              <a:t>“</a:t>
            </a:r>
            <a:r>
              <a:rPr lang="en-US" altLang="ja-JP" smtClean="0">
                <a:ea typeface="ＭＳ Ｐゴシック" charset="-128"/>
              </a:rPr>
              <a:t>You Went to Philadelphia?</a:t>
            </a:r>
            <a:r>
              <a:rPr lang="ja-JP" altLang="en-US" smtClean="0">
                <a:ea typeface="ＭＳ Ｐゴシック" charset="-128"/>
              </a:rPr>
              <a:t>”</a:t>
            </a:r>
            <a:endParaRPr lang="en-US" altLang="ja-JP" smtClean="0">
              <a:ea typeface="ＭＳ Ｐゴシック" charset="-128"/>
            </a:endParaRPr>
          </a:p>
          <a:p>
            <a:pPr eaLnBrk="1" hangingPunct="1">
              <a:lnSpc>
                <a:spcPct val="90000"/>
              </a:lnSpc>
              <a:defRPr/>
            </a:pPr>
            <a:r>
              <a:rPr lang="en-US" smtClean="0">
                <a:ea typeface="ＭＳ Ｐゴシック" charset="-128"/>
              </a:rPr>
              <a:t>E.g., </a:t>
            </a:r>
            <a:r>
              <a:rPr lang="ja-JP" altLang="en-US" smtClean="0">
                <a:ea typeface="ＭＳ Ｐゴシック" charset="-128"/>
              </a:rPr>
              <a:t>“</a:t>
            </a:r>
            <a:r>
              <a:rPr lang="en-US" altLang="ja-JP" smtClean="0">
                <a:ea typeface="ＭＳ Ｐゴシック" charset="-128"/>
              </a:rPr>
              <a:t>You were alone?</a:t>
            </a:r>
            <a:r>
              <a:rPr lang="ja-JP" altLang="en-US" smtClean="0">
                <a:ea typeface="ＭＳ Ｐゴシック" charset="-128"/>
              </a:rPr>
              <a:t>”</a:t>
            </a:r>
            <a:endParaRPr lang="en-US" altLang="ja-JP" smtClean="0">
              <a:ea typeface="ＭＳ Ｐゴシック" charset="-128"/>
            </a:endParaRPr>
          </a:p>
          <a:p>
            <a:pPr eaLnBrk="1" hangingPunct="1">
              <a:lnSpc>
                <a:spcPct val="90000"/>
              </a:lnSpc>
              <a:defRPr/>
            </a:pPr>
            <a:r>
              <a:rPr lang="en-US" smtClean="0">
                <a:ea typeface="ＭＳ Ｐゴシック" charset="-128"/>
              </a:rPr>
              <a:t>E.g., </a:t>
            </a:r>
            <a:r>
              <a:rPr lang="ja-JP" altLang="en-US" smtClean="0">
                <a:ea typeface="ＭＳ Ｐゴシック" charset="-128"/>
              </a:rPr>
              <a:t>“</a:t>
            </a:r>
            <a:r>
              <a:rPr lang="en-US" altLang="ja-JP" smtClean="0">
                <a:ea typeface="ＭＳ Ｐゴシック" charset="-128"/>
              </a:rPr>
              <a:t>It was dark?</a:t>
            </a:r>
            <a:r>
              <a:rPr lang="ja-JP" altLang="en-US" smtClean="0">
                <a:ea typeface="ＭＳ Ｐゴシック" charset="-128"/>
              </a:rPr>
              <a:t>”</a:t>
            </a:r>
            <a:endParaRPr lang="en-US" altLang="ja-JP" smtClean="0">
              <a:ea typeface="ＭＳ Ｐゴシック" charset="-128"/>
            </a:endParaRPr>
          </a:p>
          <a:p>
            <a:pPr eaLnBrk="1" hangingPunct="1">
              <a:lnSpc>
                <a:spcPct val="90000"/>
              </a:lnSpc>
              <a:defRPr/>
            </a:pPr>
            <a:r>
              <a:rPr lang="en-US" smtClean="0">
                <a:ea typeface="ＭＳ Ｐゴシック" charset="-128"/>
              </a:rPr>
              <a:t>E.g., </a:t>
            </a:r>
            <a:r>
              <a:rPr lang="ja-JP" altLang="en-US" smtClean="0">
                <a:ea typeface="ＭＳ Ｐゴシック" charset="-128"/>
              </a:rPr>
              <a:t>“</a:t>
            </a:r>
            <a:r>
              <a:rPr lang="en-US" altLang="ja-JP" smtClean="0">
                <a:ea typeface="ＭＳ Ｐゴシック" charset="-128"/>
              </a:rPr>
              <a:t>You were scared</a:t>
            </a:r>
            <a:r>
              <a:rPr lang="ja-JP" altLang="en-US" smtClean="0">
                <a:ea typeface="ＭＳ Ｐゴシック" charset="-128"/>
              </a:rPr>
              <a:t>”</a:t>
            </a:r>
            <a:endParaRPr lang="en-US" altLang="ja-JP" smtClean="0">
              <a:ea typeface="ＭＳ Ｐゴシック" charset="-128"/>
            </a:endParaRPr>
          </a:p>
          <a:p>
            <a:pPr eaLnBrk="1" hangingPunct="1">
              <a:lnSpc>
                <a:spcPct val="90000"/>
              </a:lnSpc>
              <a:defRPr/>
            </a:pPr>
            <a:r>
              <a:rPr lang="en-US" smtClean="0">
                <a:ea typeface="ＭＳ Ｐゴシック" charset="-128"/>
              </a:rPr>
              <a:t>The X-Exam is Your Opening Statement Broken into Pieces </a:t>
            </a: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defRPr/>
            </a:pPr>
            <a:r>
              <a:rPr lang="en-US"/>
              <a:t>Court Reporters Know</a:t>
            </a:r>
          </a:p>
        </p:txBody>
      </p:sp>
      <p:sp>
        <p:nvSpPr>
          <p:cNvPr id="8195" name="Rectangle 3"/>
          <p:cNvSpPr>
            <a:spLocks noGrp="1" noChangeArrowheads="1"/>
          </p:cNvSpPr>
          <p:nvPr>
            <p:ph type="body" idx="1"/>
          </p:nvPr>
        </p:nvSpPr>
        <p:spPr/>
        <p:txBody>
          <a:bodyPr/>
          <a:lstStyle/>
          <a:p>
            <a:pPr eaLnBrk="1" hangingPunct="1">
              <a:lnSpc>
                <a:spcPct val="90000"/>
              </a:lnSpc>
              <a:defRPr/>
            </a:pPr>
            <a:r>
              <a:rPr lang="en-US" sz="3600" smtClean="0">
                <a:ea typeface="ＭＳ Ｐゴシック" charset="-128"/>
              </a:rPr>
              <a:t>They Will Put a Question Mark After Your Statement</a:t>
            </a:r>
          </a:p>
          <a:p>
            <a:pPr eaLnBrk="1" hangingPunct="1">
              <a:lnSpc>
                <a:spcPct val="90000"/>
              </a:lnSpc>
              <a:defRPr/>
            </a:pPr>
            <a:r>
              <a:rPr lang="en-US" sz="3600" smtClean="0">
                <a:ea typeface="ＭＳ Ｐゴシック" charset="-128"/>
              </a:rPr>
              <a:t>But Suppose There is an Objection – E.g., </a:t>
            </a:r>
            <a:r>
              <a:rPr lang="ja-JP" altLang="en-US" sz="3600" smtClean="0">
                <a:ea typeface="ＭＳ Ｐゴシック" charset="-128"/>
              </a:rPr>
              <a:t>“</a:t>
            </a:r>
            <a:r>
              <a:rPr lang="en-US" altLang="ja-JP" sz="3600" smtClean="0">
                <a:ea typeface="ＭＳ Ｐゴシック" charset="-128"/>
              </a:rPr>
              <a:t>Will Lt. Kaffee Ask a Question Any Time Soon?</a:t>
            </a:r>
            <a:r>
              <a:rPr lang="ja-JP" altLang="en-US" sz="3600" smtClean="0">
                <a:ea typeface="ＭＳ Ｐゴシック" charset="-128"/>
              </a:rPr>
              <a:t>”</a:t>
            </a:r>
            <a:endParaRPr lang="en-US" altLang="ja-JP" sz="3600" smtClean="0">
              <a:ea typeface="ＭＳ Ｐゴシック" charset="-128"/>
            </a:endParaRPr>
          </a:p>
          <a:p>
            <a:pPr eaLnBrk="1" hangingPunct="1">
              <a:lnSpc>
                <a:spcPct val="90000"/>
              </a:lnSpc>
              <a:defRPr/>
            </a:pPr>
            <a:r>
              <a:rPr lang="en-US" sz="3600" smtClean="0">
                <a:ea typeface="ＭＳ Ｐゴシック" charset="-128"/>
              </a:rPr>
              <a:t>Suppose the Court Sustains the Objection</a:t>
            </a:r>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defRPr/>
            </a:pPr>
            <a:r>
              <a:rPr lang="en-US"/>
              <a:t>No Reason for Fear</a:t>
            </a:r>
          </a:p>
        </p:txBody>
      </p:sp>
      <p:sp>
        <p:nvSpPr>
          <p:cNvPr id="9219" name="Rectangle 3"/>
          <p:cNvSpPr>
            <a:spLocks noGrp="1" noChangeArrowheads="1"/>
          </p:cNvSpPr>
          <p:nvPr>
            <p:ph type="body" idx="1"/>
          </p:nvPr>
        </p:nvSpPr>
        <p:spPr/>
        <p:txBody>
          <a:bodyPr/>
          <a:lstStyle/>
          <a:p>
            <a:pPr eaLnBrk="1" hangingPunct="1">
              <a:lnSpc>
                <a:spcPct val="90000"/>
              </a:lnSpc>
              <a:defRPr/>
            </a:pPr>
            <a:r>
              <a:rPr lang="en-US" smtClean="0">
                <a:ea typeface="ＭＳ Ｐゴシック" charset="-128"/>
              </a:rPr>
              <a:t>Next Question: </a:t>
            </a:r>
            <a:r>
              <a:rPr lang="ja-JP" altLang="en-US" smtClean="0">
                <a:ea typeface="ＭＳ Ｐゴシック" charset="-128"/>
              </a:rPr>
              <a:t>“</a:t>
            </a:r>
            <a:r>
              <a:rPr lang="en-US" altLang="ja-JP" smtClean="0">
                <a:ea typeface="ＭＳ Ｐゴシック" charset="-128"/>
              </a:rPr>
              <a:t>So, You Went to Philadelphia, didn</a:t>
            </a:r>
            <a:r>
              <a:rPr lang="ja-JP" altLang="en-US" smtClean="0">
                <a:ea typeface="ＭＳ Ｐゴシック" charset="-128"/>
              </a:rPr>
              <a:t>’</a:t>
            </a:r>
            <a:r>
              <a:rPr lang="en-US" altLang="ja-JP" smtClean="0">
                <a:ea typeface="ＭＳ Ｐゴシック" charset="-128"/>
              </a:rPr>
              <a:t>t you?</a:t>
            </a:r>
          </a:p>
          <a:p>
            <a:pPr eaLnBrk="1" hangingPunct="1">
              <a:lnSpc>
                <a:spcPct val="90000"/>
              </a:lnSpc>
              <a:defRPr/>
            </a:pPr>
            <a:r>
              <a:rPr lang="en-US" smtClean="0">
                <a:ea typeface="ＭＳ Ｐゴシック" charset="-128"/>
              </a:rPr>
              <a:t>Next Q: </a:t>
            </a:r>
            <a:r>
              <a:rPr lang="ja-JP" altLang="en-US" smtClean="0">
                <a:ea typeface="ＭＳ Ｐゴシック" charset="-128"/>
              </a:rPr>
              <a:t>“</a:t>
            </a:r>
            <a:r>
              <a:rPr lang="en-US" altLang="ja-JP" smtClean="0">
                <a:ea typeface="ＭＳ Ｐゴシック" charset="-128"/>
              </a:rPr>
              <a:t>Then You Went Home, Right?</a:t>
            </a:r>
            <a:r>
              <a:rPr lang="ja-JP" altLang="en-US" smtClean="0">
                <a:ea typeface="ＭＳ Ｐゴシック" charset="-128"/>
              </a:rPr>
              <a:t>”</a:t>
            </a:r>
            <a:endParaRPr lang="en-US" altLang="ja-JP" smtClean="0">
              <a:ea typeface="ＭＳ Ｐゴシック" charset="-128"/>
            </a:endParaRPr>
          </a:p>
          <a:p>
            <a:pPr eaLnBrk="1" hangingPunct="1">
              <a:lnSpc>
                <a:spcPct val="90000"/>
              </a:lnSpc>
              <a:defRPr/>
            </a:pPr>
            <a:r>
              <a:rPr lang="en-US" smtClean="0">
                <a:ea typeface="ＭＳ Ｐゴシック" charset="-128"/>
              </a:rPr>
              <a:t>Next Q: </a:t>
            </a:r>
            <a:r>
              <a:rPr lang="ja-JP" altLang="en-US" smtClean="0">
                <a:ea typeface="ＭＳ Ｐゴシック" charset="-128"/>
              </a:rPr>
              <a:t>“</a:t>
            </a:r>
            <a:r>
              <a:rPr lang="en-US" altLang="ja-JP" smtClean="0">
                <a:ea typeface="ＭＳ Ｐゴシック" charset="-128"/>
              </a:rPr>
              <a:t>And You Went To Bed?</a:t>
            </a:r>
            <a:r>
              <a:rPr lang="ja-JP" altLang="en-US" smtClean="0">
                <a:ea typeface="ＭＳ Ｐゴシック" charset="-128"/>
              </a:rPr>
              <a:t>”</a:t>
            </a:r>
            <a:endParaRPr lang="en-US" altLang="ja-JP" smtClean="0">
              <a:ea typeface="ＭＳ Ｐゴシック" charset="-128"/>
            </a:endParaRPr>
          </a:p>
          <a:p>
            <a:pPr eaLnBrk="1" hangingPunct="1">
              <a:lnSpc>
                <a:spcPct val="90000"/>
              </a:lnSpc>
              <a:defRPr/>
            </a:pPr>
            <a:r>
              <a:rPr lang="en-US" smtClean="0">
                <a:ea typeface="ＭＳ Ｐゴシック" charset="-128"/>
              </a:rPr>
              <a:t>Let an Adversary Object That This is a Statement Not a Q.  </a:t>
            </a:r>
          </a:p>
          <a:p>
            <a:pPr eaLnBrk="1" hangingPunct="1">
              <a:lnSpc>
                <a:spcPct val="90000"/>
              </a:lnSpc>
              <a:defRPr/>
            </a:pPr>
            <a:r>
              <a:rPr lang="en-US" smtClean="0">
                <a:ea typeface="ＭＳ Ｐゴシック" charset="-128"/>
              </a:rPr>
              <a:t>The Jury Will Decide in the End Whether You Are Asking Qs</a:t>
            </a:r>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1864</TotalTime>
  <Words>2227</Words>
  <Application>Microsoft Macintosh PowerPoint</Application>
  <PresentationFormat>On-screen Show (4:3)</PresentationFormat>
  <Paragraphs>269</Paragraphs>
  <Slides>41</Slides>
  <Notes>41</Notes>
  <HiddenSlides>0</HiddenSlides>
  <MMClips>0</MMClips>
  <ScaleCrop>false</ScaleCrop>
  <HeadingPairs>
    <vt:vector size="4" baseType="variant">
      <vt:variant>
        <vt:lpstr>Theme</vt:lpstr>
      </vt:variant>
      <vt:variant>
        <vt:i4>1</vt:i4>
      </vt:variant>
      <vt:variant>
        <vt:lpstr>Slide Titles</vt:lpstr>
      </vt:variant>
      <vt:variant>
        <vt:i4>41</vt:i4>
      </vt:variant>
    </vt:vector>
  </HeadingPairs>
  <TitlesOfParts>
    <vt:vector size="42" baseType="lpstr">
      <vt:lpstr>Default Design</vt:lpstr>
      <vt:lpstr>EFFECTIVE TRIAL ADVOCACY: CROSS-EXAMINATION</vt:lpstr>
      <vt:lpstr>Cross-Examination</vt:lpstr>
      <vt:lpstr>2 More Strategies</vt:lpstr>
      <vt:lpstr>Multiple Tasks</vt:lpstr>
      <vt:lpstr>Destructive Cross-Examination</vt:lpstr>
      <vt:lpstr>Learn How to Lead: Young Lawyers Need Practice</vt:lpstr>
      <vt:lpstr>With Experience, Learn to Lead with Statements</vt:lpstr>
      <vt:lpstr>Court Reporters Know</vt:lpstr>
      <vt:lpstr>No Reason for Fear</vt:lpstr>
      <vt:lpstr>Reject the Commandments</vt:lpstr>
      <vt:lpstr>General Rules</vt:lpstr>
      <vt:lpstr>The Oft-Repeated Idiocy</vt:lpstr>
      <vt:lpstr>If You Have a Point, Make It</vt:lpstr>
      <vt:lpstr>Telling the W to Answer Yes or No</vt:lpstr>
      <vt:lpstr>Listening and Using the Direct Exam in Your X-Exam</vt:lpstr>
      <vt:lpstr>Listening and Using the Direct Exam in Your X-Exam</vt:lpstr>
      <vt:lpstr>Cheating Witnesses</vt:lpstr>
      <vt:lpstr>Non-Responsive, Inadmissible and Hurtful</vt:lpstr>
      <vt:lpstr>Example of Non-Responsive, Inadmissible and Hurtful</vt:lpstr>
      <vt:lpstr>Don’t Appeal to the Judge Unless You Have To</vt:lpstr>
      <vt:lpstr>Show That the Witness is Cheating w/o The Help of the Judge</vt:lpstr>
      <vt:lpstr>Ws Always Try to Save Themselves</vt:lpstr>
      <vt:lpstr>Ws Always Try to Save Themselves</vt:lpstr>
      <vt:lpstr>July 17, 1997 Cross-Examination of Government Tanker Expert Testimony of David St. Amand  —  Illustrating How Not to Appeal to the Judge </vt:lpstr>
      <vt:lpstr>July 17, 1997 Cross-Examination of Government Tanker Expert Testimony of David St. Amand  --   Illustrating How Not to Appeal to the Judge</vt:lpstr>
      <vt:lpstr>July 17, 1997 Cross-Examination of Government Tanker Expert Testimony of David St. Amand  --   Illustrating How Not to Appeal to the Judge</vt:lpstr>
      <vt:lpstr>July 17, 1997 Cross-Examination of Government Tanker Expert Testimony of David St. Aman -- Illustrating How Not to Appeal to the Judge</vt:lpstr>
      <vt:lpstr>July 17, 1997 Cross-Examination of Government Tanker Expert Testimony of David St. Amand -- Illustrating How Not to Appeal to the Judge</vt:lpstr>
      <vt:lpstr>July 17, 1997 Cross-Examination of Government Tanker Expert Testimony of David St. Amand  -- Illustrating How Not to Appeal to the Judge  </vt:lpstr>
      <vt:lpstr>July 17, 1997 Cross-Examination of Government Tanker Expert Testimony of David St. Amand  -- Illustrating How Not to Appeal to the Judge </vt:lpstr>
      <vt:lpstr>July 17, 1997 Cross-Examination of Government Tanker Expert Testimony of David St. Amand  -- Illustrating How Not to Appeal to the Judge </vt:lpstr>
      <vt:lpstr>Do Not Fear the Evasive or Cheating  Witness</vt:lpstr>
      <vt:lpstr>3  Tools of Cross-Examinaiton</vt:lpstr>
      <vt:lpstr>Prior Inconsistent Statement</vt:lpstr>
      <vt:lpstr>Impeachment Must Be Immediate and Clear</vt:lpstr>
      <vt:lpstr>Prior Inconsistent Statement</vt:lpstr>
      <vt:lpstr>Credibility Attacks Alone Don’t Often Win Cases</vt:lpstr>
      <vt:lpstr>Rules and Laws of Probability</vt:lpstr>
      <vt:lpstr>The Cross-Examiner’s Advantage</vt:lpstr>
      <vt:lpstr>How to Maintain Your Own Credibility</vt:lpstr>
      <vt:lpstr>Last Word </vt:lpstr>
    </vt:vector>
  </TitlesOfParts>
  <Company>GWLAW</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Plain View</dc:title>
  <dc:creator>ssaltz</dc:creator>
  <cp:lastModifiedBy>Stephen Saltzburg</cp:lastModifiedBy>
  <cp:revision>25</cp:revision>
  <dcterms:created xsi:type="dcterms:W3CDTF">2002-09-20T20:53:24Z</dcterms:created>
  <dcterms:modified xsi:type="dcterms:W3CDTF">2014-06-10T15:04:09Z</dcterms:modified>
</cp:coreProperties>
</file>