
<file path=[Content_Types].xml><?xml version="1.0" encoding="utf-8"?>
<Types xmlns="http://schemas.openxmlformats.org/package/2006/content-types">
  <Default Extension="xml" ContentType="application/xml"/>
  <Default Extension="wav" ContentType="audio/wav"/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42"/>
  </p:notesMasterIdLst>
  <p:sldIdLst>
    <p:sldId id="256" r:id="rId2"/>
    <p:sldId id="349" r:id="rId3"/>
    <p:sldId id="336" r:id="rId4"/>
    <p:sldId id="272" r:id="rId5"/>
    <p:sldId id="337" r:id="rId6"/>
    <p:sldId id="286" r:id="rId7"/>
    <p:sldId id="263" r:id="rId8"/>
    <p:sldId id="319" r:id="rId9"/>
    <p:sldId id="320" r:id="rId10"/>
    <p:sldId id="273" r:id="rId11"/>
    <p:sldId id="342" r:id="rId12"/>
    <p:sldId id="345" r:id="rId13"/>
    <p:sldId id="268" r:id="rId14"/>
    <p:sldId id="321" r:id="rId15"/>
    <p:sldId id="322" r:id="rId16"/>
    <p:sldId id="323" r:id="rId17"/>
    <p:sldId id="325" r:id="rId18"/>
    <p:sldId id="275" r:id="rId19"/>
    <p:sldId id="326" r:id="rId20"/>
    <p:sldId id="327" r:id="rId21"/>
    <p:sldId id="328" r:id="rId22"/>
    <p:sldId id="329" r:id="rId23"/>
    <p:sldId id="330" r:id="rId24"/>
    <p:sldId id="331" r:id="rId25"/>
    <p:sldId id="332" r:id="rId26"/>
    <p:sldId id="333" r:id="rId27"/>
    <p:sldId id="334" r:id="rId28"/>
    <p:sldId id="335" r:id="rId29"/>
    <p:sldId id="266" r:id="rId30"/>
    <p:sldId id="267" r:id="rId31"/>
    <p:sldId id="278" r:id="rId32"/>
    <p:sldId id="346" r:id="rId33"/>
    <p:sldId id="347" r:id="rId34"/>
    <p:sldId id="282" r:id="rId35"/>
    <p:sldId id="338" r:id="rId36"/>
    <p:sldId id="339" r:id="rId37"/>
    <p:sldId id="340" r:id="rId38"/>
    <p:sldId id="341" r:id="rId39"/>
    <p:sldId id="343" r:id="rId40"/>
    <p:sldId id="344" r:id="rId4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3472" y="-12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heme" Target="theme/theme1.xml"/><Relationship Id="rId47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notesMaster" Target="notesMasters/notesMaster1.xml"/><Relationship Id="rId43" Type="http://schemas.openxmlformats.org/officeDocument/2006/relationships/printerSettings" Target="printerSettings/printerSettings1.bin"/><Relationship Id="rId44" Type="http://schemas.openxmlformats.org/officeDocument/2006/relationships/presProps" Target="presProps.xml"/><Relationship Id="rId4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65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BBAAACDA-08CD-41B3-9B7C-423E4106FF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5158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>
              <a:defRPr/>
            </a:pPr>
            <a:fld id="{B7AA9B69-0B7F-402B-9004-936E5A5DDC68}" type="slidenum">
              <a:rPr lang="en-US" sz="1200" smtClean="0"/>
              <a:pPr>
                <a:defRPr/>
              </a:pPr>
              <a:t>1</a:t>
            </a:fld>
            <a:endParaRPr lang="en-US" sz="1200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>
              <a:defRPr/>
            </a:pPr>
            <a:fld id="{A072617D-4745-4FC8-9A8E-91D64BCDF881}" type="slidenum">
              <a:rPr lang="en-US" sz="1200" smtClean="0"/>
              <a:pPr>
                <a:defRPr/>
              </a:pPr>
              <a:t>10</a:t>
            </a:fld>
            <a:endParaRPr lang="en-US" sz="1200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>
              <a:defRPr/>
            </a:pPr>
            <a:fld id="{9047DE9B-BA00-4995-99A4-44B23EF9A293}" type="slidenum">
              <a:rPr lang="en-US" sz="1200" smtClean="0"/>
              <a:pPr>
                <a:defRPr/>
              </a:pPr>
              <a:t>11</a:t>
            </a:fld>
            <a:endParaRPr lang="en-US" sz="1200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>
              <a:defRPr/>
            </a:pPr>
            <a:fld id="{2EFD03C0-DFFE-477A-AF2D-D9E154D5B798}" type="slidenum">
              <a:rPr lang="en-US" sz="1200" smtClean="0"/>
              <a:pPr>
                <a:defRPr/>
              </a:pPr>
              <a:t>12</a:t>
            </a:fld>
            <a:endParaRPr lang="en-US" sz="1200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>
              <a:defRPr/>
            </a:pPr>
            <a:fld id="{F1A21579-3298-4744-9CF2-C5AD1F16AA77}" type="slidenum">
              <a:rPr lang="en-US" sz="1200" smtClean="0"/>
              <a:pPr>
                <a:defRPr/>
              </a:pPr>
              <a:t>13</a:t>
            </a:fld>
            <a:endParaRPr lang="en-US" sz="1200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fld id="{A02723D5-1C7D-42AE-92DD-4257E2485B4B}" type="slidenum">
              <a:rPr lang="en-US" sz="1200"/>
              <a:pPr/>
              <a:t>14</a:t>
            </a:fld>
            <a:endParaRPr lang="en-US" sz="1200"/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fld id="{B6EF44B5-451D-4A3F-B74C-E8BB28699478}" type="slidenum">
              <a:rPr lang="en-US" sz="1200"/>
              <a:pPr/>
              <a:t>15</a:t>
            </a:fld>
            <a:endParaRPr lang="en-US" sz="1200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fld id="{023FF80A-8365-4A4B-92CA-15FD6B9DD391}" type="slidenum">
              <a:rPr lang="en-US" sz="1200"/>
              <a:pPr/>
              <a:t>16</a:t>
            </a:fld>
            <a:endParaRPr lang="en-US" sz="1200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fld id="{D475E00E-B187-42C5-866F-0C5831B041EE}" type="slidenum">
              <a:rPr lang="en-US" sz="1200"/>
              <a:pPr/>
              <a:t>17</a:t>
            </a:fld>
            <a:endParaRPr lang="en-US" sz="1200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>
              <a:defRPr/>
            </a:pPr>
            <a:fld id="{EBEFAB12-7962-405E-A589-2777DE4523C7}" type="slidenum">
              <a:rPr lang="en-US" sz="1200" smtClean="0"/>
              <a:pPr>
                <a:defRPr/>
              </a:pPr>
              <a:t>18</a:t>
            </a:fld>
            <a:endParaRPr lang="en-US" sz="1200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fld id="{2951E33B-0A71-4169-80F3-7276255499A3}" type="slidenum">
              <a:rPr lang="en-US" sz="1200"/>
              <a:pPr/>
              <a:t>19</a:t>
            </a:fld>
            <a:endParaRPr lang="en-US" sz="1200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>
              <a:defRPr/>
            </a:pPr>
            <a:fld id="{95A5712F-0F1B-4F18-96E9-2C6B9087CD81}" type="slidenum">
              <a:rPr lang="en-US" sz="1200" smtClean="0"/>
              <a:pPr>
                <a:defRPr/>
              </a:pPr>
              <a:t>2</a:t>
            </a:fld>
            <a:endParaRPr lang="en-US" sz="1200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fld id="{25A8CF83-882B-4427-A83E-944FD8103DB9}" type="slidenum">
              <a:rPr lang="en-US" sz="1200"/>
              <a:pPr/>
              <a:t>20</a:t>
            </a:fld>
            <a:endParaRPr lang="en-US" sz="1200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fld id="{4917FBCA-3126-47BB-8CA1-A4DEE4491FDC}" type="slidenum">
              <a:rPr lang="en-US" sz="1200"/>
              <a:pPr/>
              <a:t>21</a:t>
            </a:fld>
            <a:endParaRPr lang="en-US" sz="1200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fld id="{2625A784-2969-4B16-8854-A17EFF023801}" type="slidenum">
              <a:rPr lang="en-US" sz="1200"/>
              <a:pPr/>
              <a:t>22</a:t>
            </a:fld>
            <a:endParaRPr lang="en-US" sz="1200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fld id="{60E919BB-FBE4-430E-A7B0-9315427895E5}" type="slidenum">
              <a:rPr lang="en-US" sz="1200"/>
              <a:pPr/>
              <a:t>23</a:t>
            </a:fld>
            <a:endParaRPr lang="en-US" sz="1200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fld id="{0DAD16E1-7D19-4B24-8AC9-F30254524058}" type="slidenum">
              <a:rPr lang="en-US" sz="1200"/>
              <a:pPr/>
              <a:t>24</a:t>
            </a:fld>
            <a:endParaRPr lang="en-US" sz="1200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fld id="{BA9B6350-974E-49A5-9FFE-94A21FE9384D}" type="slidenum">
              <a:rPr lang="en-US" sz="1200"/>
              <a:pPr/>
              <a:t>25</a:t>
            </a:fld>
            <a:endParaRPr lang="en-US" sz="1200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fld id="{588C52A3-9828-4FE8-A45F-33DAA308F136}" type="slidenum">
              <a:rPr lang="en-US" sz="1200"/>
              <a:pPr/>
              <a:t>26</a:t>
            </a:fld>
            <a:endParaRPr lang="en-US" sz="1200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fld id="{C3C7F20E-34C5-4A42-9DFB-7BE7F18DBC2D}" type="slidenum">
              <a:rPr lang="en-US" sz="1200"/>
              <a:pPr/>
              <a:t>27</a:t>
            </a:fld>
            <a:endParaRPr lang="en-US" sz="1200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fld id="{CA7E9D61-51BD-41C5-BA27-D09045D57296}" type="slidenum">
              <a:rPr lang="en-US" sz="1200"/>
              <a:pPr/>
              <a:t>28</a:t>
            </a:fld>
            <a:endParaRPr lang="en-US" sz="1200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>
              <a:defRPr/>
            </a:pPr>
            <a:fld id="{D88C65DB-5809-463D-93B4-FEF67EF751D9}" type="slidenum">
              <a:rPr lang="en-US" sz="1200" smtClean="0"/>
              <a:pPr>
                <a:defRPr/>
              </a:pPr>
              <a:t>29</a:t>
            </a:fld>
            <a:endParaRPr lang="en-US" sz="1200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fld id="{14058515-75B0-46A0-8611-9D764F975974}" type="slidenum">
              <a:rPr lang="en-US" sz="1200"/>
              <a:pPr/>
              <a:t>3</a:t>
            </a:fld>
            <a:endParaRPr lang="en-US" sz="1200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>
              <a:defRPr/>
            </a:pPr>
            <a:fld id="{CD3414FC-4666-45D2-9841-6A6019299CEF}" type="slidenum">
              <a:rPr lang="en-US" sz="1200" smtClean="0"/>
              <a:pPr>
                <a:defRPr/>
              </a:pPr>
              <a:t>30</a:t>
            </a:fld>
            <a:endParaRPr lang="en-US" sz="1200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>
              <a:defRPr/>
            </a:pPr>
            <a:fld id="{CA48AF72-985C-4B3F-BB7E-FDE3ECAC2D20}" type="slidenum">
              <a:rPr lang="en-US" sz="1200" smtClean="0"/>
              <a:pPr>
                <a:defRPr/>
              </a:pPr>
              <a:t>31</a:t>
            </a:fld>
            <a:endParaRPr lang="en-US" sz="1200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>
              <a:defRPr/>
            </a:pPr>
            <a:fld id="{13CD210D-0A54-432F-A11B-5C52AA0D9365}" type="slidenum">
              <a:rPr lang="en-US" sz="1200" smtClean="0"/>
              <a:pPr>
                <a:defRPr/>
              </a:pPr>
              <a:t>32</a:t>
            </a:fld>
            <a:endParaRPr lang="en-US" sz="1200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>
              <a:defRPr/>
            </a:pPr>
            <a:fld id="{6C6E2A96-C865-45C8-A091-0CAC297D25A6}" type="slidenum">
              <a:rPr lang="en-US" sz="1200" smtClean="0"/>
              <a:pPr>
                <a:defRPr/>
              </a:pPr>
              <a:t>33</a:t>
            </a:fld>
            <a:endParaRPr lang="en-US" sz="1200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>
              <a:defRPr/>
            </a:pPr>
            <a:fld id="{540508BC-3B0B-4BC4-ADBB-85898A2C0AAD}" type="slidenum">
              <a:rPr lang="en-US" sz="1200" smtClean="0"/>
              <a:pPr>
                <a:defRPr/>
              </a:pPr>
              <a:t>34</a:t>
            </a:fld>
            <a:endParaRPr lang="en-US" sz="1200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>
              <a:defRPr/>
            </a:pPr>
            <a:fld id="{4FA8EA8D-D5E0-406E-AAAF-3CCCAAFB77C4}" type="slidenum">
              <a:rPr lang="en-US" sz="1200" smtClean="0"/>
              <a:pPr>
                <a:defRPr/>
              </a:pPr>
              <a:t>35</a:t>
            </a:fld>
            <a:endParaRPr lang="en-US" sz="1200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>
              <a:defRPr/>
            </a:pPr>
            <a:fld id="{A83E96A8-FB3A-4441-8F4B-91BC64A0CF2D}" type="slidenum">
              <a:rPr lang="en-US" sz="1200" smtClean="0"/>
              <a:pPr>
                <a:defRPr/>
              </a:pPr>
              <a:t>36</a:t>
            </a:fld>
            <a:endParaRPr lang="en-US" sz="1200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>
              <a:defRPr/>
            </a:pPr>
            <a:fld id="{7178A3FB-BBF6-44AD-82AA-6944C15DED8C}" type="slidenum">
              <a:rPr lang="en-US" sz="1200" smtClean="0"/>
              <a:pPr>
                <a:defRPr/>
              </a:pPr>
              <a:t>37</a:t>
            </a:fld>
            <a:endParaRPr lang="en-US" sz="1200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>
              <a:defRPr/>
            </a:pPr>
            <a:fld id="{122B719A-52F6-4278-B1AC-7B71DEC125B0}" type="slidenum">
              <a:rPr lang="en-US" sz="1200" smtClean="0"/>
              <a:pPr>
                <a:defRPr/>
              </a:pPr>
              <a:t>38</a:t>
            </a:fld>
            <a:endParaRPr lang="en-US" sz="1200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>
              <a:defRPr/>
            </a:pPr>
            <a:fld id="{E195A4DB-5337-45BD-A82C-6508E5ECBB75}" type="slidenum">
              <a:rPr lang="en-US" sz="1200" smtClean="0"/>
              <a:pPr>
                <a:defRPr/>
              </a:pPr>
              <a:t>39</a:t>
            </a:fld>
            <a:endParaRPr lang="en-US" sz="1200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>
              <a:defRPr/>
            </a:pPr>
            <a:fld id="{5B096B00-CF65-42F5-BDC6-E9C7C19F097B}" type="slidenum">
              <a:rPr lang="en-US" sz="1200" smtClean="0"/>
              <a:pPr>
                <a:defRPr/>
              </a:pPr>
              <a:t>4</a:t>
            </a:fld>
            <a:endParaRPr lang="en-US" sz="120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>
              <a:defRPr/>
            </a:pPr>
            <a:fld id="{BEF11030-3580-4483-85E4-26A7F905C037}" type="slidenum">
              <a:rPr lang="en-US" sz="1200" smtClean="0"/>
              <a:pPr>
                <a:defRPr/>
              </a:pPr>
              <a:t>40</a:t>
            </a:fld>
            <a:endParaRPr lang="en-US" sz="1200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>
              <a:defRPr/>
            </a:pPr>
            <a:fld id="{A8754A43-F870-4C7D-9A2C-7890D59EAD80}" type="slidenum">
              <a:rPr lang="en-US" sz="1200" smtClean="0"/>
              <a:pPr>
                <a:defRPr/>
              </a:pPr>
              <a:t>5</a:t>
            </a:fld>
            <a:endParaRPr lang="en-US" sz="1200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>
              <a:defRPr/>
            </a:pPr>
            <a:fld id="{E7107E8B-5E78-46B0-8951-FF0FD22F8215}" type="slidenum">
              <a:rPr lang="en-US" sz="1200" smtClean="0"/>
              <a:pPr>
                <a:defRPr/>
              </a:pPr>
              <a:t>6</a:t>
            </a:fld>
            <a:endParaRPr lang="en-US" sz="1200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>
              <a:defRPr/>
            </a:pPr>
            <a:fld id="{CE2C0295-6210-4E57-8A48-73143397F2C9}" type="slidenum">
              <a:rPr lang="en-US" sz="1200" smtClean="0"/>
              <a:pPr>
                <a:defRPr/>
              </a:pPr>
              <a:t>7</a:t>
            </a:fld>
            <a:endParaRPr lang="en-US" sz="1200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>
              <a:defRPr/>
            </a:pPr>
            <a:fld id="{194595EC-0F3C-4244-A784-DE43D764FB96}" type="slidenum">
              <a:rPr lang="en-US" sz="1200" smtClean="0"/>
              <a:pPr>
                <a:defRPr/>
              </a:pPr>
              <a:t>8</a:t>
            </a:fld>
            <a:endParaRPr lang="en-US" sz="1200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>
              <a:defRPr/>
            </a:pPr>
            <a:fld id="{2C248CC2-D0FF-4CAD-AB51-388DDD303E91}" type="slidenum">
              <a:rPr lang="en-US" sz="1200" smtClean="0"/>
              <a:pPr>
                <a:defRPr/>
              </a:pPr>
              <a:t>9</a:t>
            </a:fld>
            <a:endParaRPr lang="en-US" sz="1200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0"/>
              <a:ext cx="5758" cy="1043"/>
            </a:xfrm>
            <a:custGeom>
              <a:avLst/>
              <a:gdLst>
                <a:gd name="T0" fmla="*/ 5740 w 5740"/>
                <a:gd name="T1" fmla="*/ 1043 h 1043"/>
                <a:gd name="T2" fmla="*/ 0 w 5740"/>
                <a:gd name="T3" fmla="*/ 1043 h 1043"/>
                <a:gd name="T4" fmla="*/ 0 w 5740"/>
                <a:gd name="T5" fmla="*/ 0 h 1043"/>
                <a:gd name="T6" fmla="*/ 5740 w 5740"/>
                <a:gd name="T7" fmla="*/ 0 h 1043"/>
                <a:gd name="T8" fmla="*/ 5740 w 5740"/>
                <a:gd name="T9" fmla="*/ 1043 h 1043"/>
                <a:gd name="T10" fmla="*/ 5740 w 5740"/>
                <a:gd name="T11" fmla="*/ 1043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043">
                  <a:moveTo>
                    <a:pt x="5740" y="1043"/>
                  </a:moveTo>
                  <a:lnTo>
                    <a:pt x="0" y="1043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1043"/>
                  </a:lnTo>
                  <a:lnTo>
                    <a:pt x="574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+mn-ea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0"/>
              <a:ext cx="5759" cy="4319"/>
              <a:chOff x="0" y="0"/>
              <a:chExt cx="5759" cy="4319"/>
            </a:xfrm>
          </p:grpSpPr>
          <p:sp>
            <p:nvSpPr>
              <p:cNvPr id="7" name="Freeform 5"/>
              <p:cNvSpPr>
                <a:spLocks/>
              </p:cNvSpPr>
              <p:nvPr/>
            </p:nvSpPr>
            <p:spPr bwMode="hidden">
              <a:xfrm>
                <a:off x="1" y="1040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+mn-ea"/>
                </a:endParaRPr>
              </a:p>
            </p:txBody>
          </p:sp>
          <p:sp>
            <p:nvSpPr>
              <p:cNvPr id="8" name="Freeform 6"/>
              <p:cNvSpPr>
                <a:spLocks/>
              </p:cNvSpPr>
              <p:nvPr/>
            </p:nvSpPr>
            <p:spPr bwMode="hidden">
              <a:xfrm>
                <a:off x="0" y="3988"/>
                <a:ext cx="5758" cy="42"/>
              </a:xfrm>
              <a:custGeom>
                <a:avLst/>
                <a:gdLst>
                  <a:gd name="T0" fmla="*/ 0 w 5740"/>
                  <a:gd name="T1" fmla="*/ 42 h 42"/>
                  <a:gd name="T2" fmla="*/ 5740 w 5740"/>
                  <a:gd name="T3" fmla="*/ 42 h 42"/>
                  <a:gd name="T4" fmla="*/ 5740 w 5740"/>
                  <a:gd name="T5" fmla="*/ 0 h 42"/>
                  <a:gd name="T6" fmla="*/ 0 w 5740"/>
                  <a:gd name="T7" fmla="*/ 0 h 42"/>
                  <a:gd name="T8" fmla="*/ 0 w 5740"/>
                  <a:gd name="T9" fmla="*/ 42 h 42"/>
                  <a:gd name="T10" fmla="*/ 0 w 5740"/>
                  <a:gd name="T11" fmla="*/ 42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42">
                    <a:moveTo>
                      <a:pt x="0" y="42"/>
                    </a:moveTo>
                    <a:lnTo>
                      <a:pt x="5740" y="42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42"/>
                    </a:lnTo>
                    <a:lnTo>
                      <a:pt x="0" y="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+mn-ea"/>
                </a:endParaRPr>
              </a:p>
            </p:txBody>
          </p:sp>
          <p:sp>
            <p:nvSpPr>
              <p:cNvPr id="9" name="Freeform 7"/>
              <p:cNvSpPr>
                <a:spLocks/>
              </p:cNvSpPr>
              <p:nvPr/>
            </p:nvSpPr>
            <p:spPr bwMode="hidden">
              <a:xfrm>
                <a:off x="0" y="3665"/>
                <a:ext cx="5758" cy="30"/>
              </a:xfrm>
              <a:custGeom>
                <a:avLst/>
                <a:gdLst>
                  <a:gd name="T0" fmla="*/ 0 w 5740"/>
                  <a:gd name="T1" fmla="*/ 30 h 30"/>
                  <a:gd name="T2" fmla="*/ 5740 w 5740"/>
                  <a:gd name="T3" fmla="*/ 30 h 30"/>
                  <a:gd name="T4" fmla="*/ 5740 w 5740"/>
                  <a:gd name="T5" fmla="*/ 0 h 30"/>
                  <a:gd name="T6" fmla="*/ 0 w 5740"/>
                  <a:gd name="T7" fmla="*/ 0 h 30"/>
                  <a:gd name="T8" fmla="*/ 0 w 5740"/>
                  <a:gd name="T9" fmla="*/ 30 h 30"/>
                  <a:gd name="T10" fmla="*/ 0 w 5740"/>
                  <a:gd name="T11" fmla="*/ 3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+mn-ea"/>
                </a:endParaRPr>
              </a:p>
            </p:txBody>
          </p:sp>
          <p:sp>
            <p:nvSpPr>
              <p:cNvPr id="10" name="Freeform 8"/>
              <p:cNvSpPr>
                <a:spLocks/>
              </p:cNvSpPr>
              <p:nvPr/>
            </p:nvSpPr>
            <p:spPr bwMode="hidden">
              <a:xfrm>
                <a:off x="0" y="3364"/>
                <a:ext cx="5758" cy="30"/>
              </a:xfrm>
              <a:custGeom>
                <a:avLst/>
                <a:gdLst>
                  <a:gd name="T0" fmla="*/ 0 w 5740"/>
                  <a:gd name="T1" fmla="*/ 30 h 30"/>
                  <a:gd name="T2" fmla="*/ 5740 w 5740"/>
                  <a:gd name="T3" fmla="*/ 30 h 30"/>
                  <a:gd name="T4" fmla="*/ 5740 w 5740"/>
                  <a:gd name="T5" fmla="*/ 0 h 30"/>
                  <a:gd name="T6" fmla="*/ 0 w 5740"/>
                  <a:gd name="T7" fmla="*/ 0 h 30"/>
                  <a:gd name="T8" fmla="*/ 0 w 5740"/>
                  <a:gd name="T9" fmla="*/ 30 h 30"/>
                  <a:gd name="T10" fmla="*/ 0 w 5740"/>
                  <a:gd name="T11" fmla="*/ 3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+mn-ea"/>
                </a:endParaRPr>
              </a:p>
            </p:txBody>
          </p:sp>
          <p:sp>
            <p:nvSpPr>
              <p:cNvPr id="11" name="Freeform 9"/>
              <p:cNvSpPr>
                <a:spLocks/>
              </p:cNvSpPr>
              <p:nvPr/>
            </p:nvSpPr>
            <p:spPr bwMode="hidden">
              <a:xfrm>
                <a:off x="0" y="3105"/>
                <a:ext cx="5758" cy="31"/>
              </a:xfrm>
              <a:custGeom>
                <a:avLst/>
                <a:gdLst>
                  <a:gd name="T0" fmla="*/ 0 w 5740"/>
                  <a:gd name="T1" fmla="*/ 30 h 30"/>
                  <a:gd name="T2" fmla="*/ 5740 w 5740"/>
                  <a:gd name="T3" fmla="*/ 30 h 30"/>
                  <a:gd name="T4" fmla="*/ 5740 w 5740"/>
                  <a:gd name="T5" fmla="*/ 0 h 30"/>
                  <a:gd name="T6" fmla="*/ 0 w 5740"/>
                  <a:gd name="T7" fmla="*/ 0 h 30"/>
                  <a:gd name="T8" fmla="*/ 0 w 5740"/>
                  <a:gd name="T9" fmla="*/ 30 h 30"/>
                  <a:gd name="T10" fmla="*/ 0 w 5740"/>
                  <a:gd name="T11" fmla="*/ 3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+mn-ea"/>
                </a:endParaRPr>
              </a:p>
            </p:txBody>
          </p:sp>
          <p:sp>
            <p:nvSpPr>
              <p:cNvPr id="12" name="Freeform 10"/>
              <p:cNvSpPr>
                <a:spLocks/>
              </p:cNvSpPr>
              <p:nvPr/>
            </p:nvSpPr>
            <p:spPr bwMode="hidden">
              <a:xfrm>
                <a:off x="0" y="2859"/>
                <a:ext cx="5758" cy="36"/>
              </a:xfrm>
              <a:custGeom>
                <a:avLst/>
                <a:gdLst>
                  <a:gd name="T0" fmla="*/ 5740 w 5740"/>
                  <a:gd name="T1" fmla="*/ 0 h 36"/>
                  <a:gd name="T2" fmla="*/ 0 w 5740"/>
                  <a:gd name="T3" fmla="*/ 0 h 36"/>
                  <a:gd name="T4" fmla="*/ 0 w 5740"/>
                  <a:gd name="T5" fmla="*/ 36 h 36"/>
                  <a:gd name="T6" fmla="*/ 5740 w 5740"/>
                  <a:gd name="T7" fmla="*/ 36 h 36"/>
                  <a:gd name="T8" fmla="*/ 5740 w 5740"/>
                  <a:gd name="T9" fmla="*/ 0 h 36"/>
                  <a:gd name="T10" fmla="*/ 5740 w 5740"/>
                  <a:gd name="T11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+mn-ea"/>
                </a:endParaRPr>
              </a:p>
            </p:txBody>
          </p:sp>
          <p:sp>
            <p:nvSpPr>
              <p:cNvPr id="13" name="Freeform 11"/>
              <p:cNvSpPr>
                <a:spLocks/>
              </p:cNvSpPr>
              <p:nvPr/>
            </p:nvSpPr>
            <p:spPr bwMode="hidden">
              <a:xfrm>
                <a:off x="0" y="2644"/>
                <a:ext cx="5758" cy="30"/>
              </a:xfrm>
              <a:custGeom>
                <a:avLst/>
                <a:gdLst>
                  <a:gd name="T0" fmla="*/ 5740 w 5740"/>
                  <a:gd name="T1" fmla="*/ 0 h 30"/>
                  <a:gd name="T2" fmla="*/ 0 w 5740"/>
                  <a:gd name="T3" fmla="*/ 0 h 30"/>
                  <a:gd name="T4" fmla="*/ 0 w 5740"/>
                  <a:gd name="T5" fmla="*/ 30 h 30"/>
                  <a:gd name="T6" fmla="*/ 5740 w 5740"/>
                  <a:gd name="T7" fmla="*/ 30 h 30"/>
                  <a:gd name="T8" fmla="*/ 5740 w 5740"/>
                  <a:gd name="T9" fmla="*/ 0 h 30"/>
                  <a:gd name="T10" fmla="*/ 5740 w 5740"/>
                  <a:gd name="T11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+mn-ea"/>
                </a:endParaRPr>
              </a:p>
            </p:txBody>
          </p:sp>
          <p:sp>
            <p:nvSpPr>
              <p:cNvPr id="14" name="Freeform 12"/>
              <p:cNvSpPr>
                <a:spLocks/>
              </p:cNvSpPr>
              <p:nvPr/>
            </p:nvSpPr>
            <p:spPr bwMode="hidden">
              <a:xfrm>
                <a:off x="0" y="2433"/>
                <a:ext cx="5758" cy="36"/>
              </a:xfrm>
              <a:custGeom>
                <a:avLst/>
                <a:gdLst>
                  <a:gd name="T0" fmla="*/ 5740 w 5740"/>
                  <a:gd name="T1" fmla="*/ 0 h 36"/>
                  <a:gd name="T2" fmla="*/ 0 w 5740"/>
                  <a:gd name="T3" fmla="*/ 0 h 36"/>
                  <a:gd name="T4" fmla="*/ 0 w 5740"/>
                  <a:gd name="T5" fmla="*/ 36 h 36"/>
                  <a:gd name="T6" fmla="*/ 5740 w 5740"/>
                  <a:gd name="T7" fmla="*/ 36 h 36"/>
                  <a:gd name="T8" fmla="*/ 5740 w 5740"/>
                  <a:gd name="T9" fmla="*/ 0 h 36"/>
                  <a:gd name="T10" fmla="*/ 5740 w 5740"/>
                  <a:gd name="T11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+mn-ea"/>
                </a:endParaRPr>
              </a:p>
            </p:txBody>
          </p:sp>
          <p:sp>
            <p:nvSpPr>
              <p:cNvPr id="15" name="Freeform 13"/>
              <p:cNvSpPr>
                <a:spLocks/>
              </p:cNvSpPr>
              <p:nvPr/>
            </p:nvSpPr>
            <p:spPr bwMode="hidden">
              <a:xfrm>
                <a:off x="0" y="2259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+mn-ea"/>
                </a:endParaRPr>
              </a:p>
            </p:txBody>
          </p:sp>
          <p:sp>
            <p:nvSpPr>
              <p:cNvPr id="16" name="Freeform 14"/>
              <p:cNvSpPr>
                <a:spLocks/>
              </p:cNvSpPr>
              <p:nvPr/>
            </p:nvSpPr>
            <p:spPr bwMode="hidden">
              <a:xfrm>
                <a:off x="0" y="2090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+mn-ea"/>
                </a:endParaRPr>
              </a:p>
            </p:txBody>
          </p:sp>
          <p:sp>
            <p:nvSpPr>
              <p:cNvPr id="17" name="Freeform 15"/>
              <p:cNvSpPr>
                <a:spLocks/>
              </p:cNvSpPr>
              <p:nvPr/>
            </p:nvSpPr>
            <p:spPr bwMode="hidden">
              <a:xfrm>
                <a:off x="0" y="1928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+mn-ea"/>
                </a:endParaRPr>
              </a:p>
            </p:txBody>
          </p:sp>
          <p:sp>
            <p:nvSpPr>
              <p:cNvPr id="18" name="Freeform 16"/>
              <p:cNvSpPr>
                <a:spLocks/>
              </p:cNvSpPr>
              <p:nvPr/>
            </p:nvSpPr>
            <p:spPr bwMode="hidden">
              <a:xfrm>
                <a:off x="0" y="1645"/>
                <a:ext cx="5758" cy="12"/>
              </a:xfrm>
              <a:custGeom>
                <a:avLst/>
                <a:gdLst>
                  <a:gd name="T0" fmla="*/ 5740 w 5740"/>
                  <a:gd name="T1" fmla="*/ 0 h 12"/>
                  <a:gd name="T2" fmla="*/ 0 w 5740"/>
                  <a:gd name="T3" fmla="*/ 0 h 12"/>
                  <a:gd name="T4" fmla="*/ 0 w 5740"/>
                  <a:gd name="T5" fmla="*/ 12 h 12"/>
                  <a:gd name="T6" fmla="*/ 5740 w 5740"/>
                  <a:gd name="T7" fmla="*/ 12 h 12"/>
                  <a:gd name="T8" fmla="*/ 5740 w 5740"/>
                  <a:gd name="T9" fmla="*/ 0 h 12"/>
                  <a:gd name="T10" fmla="*/ 5740 w 5740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+mn-ea"/>
                </a:endParaRPr>
              </a:p>
            </p:txBody>
          </p:sp>
          <p:sp>
            <p:nvSpPr>
              <p:cNvPr id="19" name="Freeform 17"/>
              <p:cNvSpPr>
                <a:spLocks/>
              </p:cNvSpPr>
              <p:nvPr/>
            </p:nvSpPr>
            <p:spPr bwMode="hidden">
              <a:xfrm>
                <a:off x="0" y="1778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+mn-ea"/>
                </a:endParaRPr>
              </a:p>
            </p:txBody>
          </p:sp>
          <p:sp>
            <p:nvSpPr>
              <p:cNvPr id="20" name="Freeform 18"/>
              <p:cNvSpPr>
                <a:spLocks/>
              </p:cNvSpPr>
              <p:nvPr/>
            </p:nvSpPr>
            <p:spPr bwMode="hidden">
              <a:xfrm>
                <a:off x="0" y="1520"/>
                <a:ext cx="5758" cy="12"/>
              </a:xfrm>
              <a:custGeom>
                <a:avLst/>
                <a:gdLst>
                  <a:gd name="T0" fmla="*/ 5740 w 5740"/>
                  <a:gd name="T1" fmla="*/ 0 h 12"/>
                  <a:gd name="T2" fmla="*/ 0 w 5740"/>
                  <a:gd name="T3" fmla="*/ 0 h 12"/>
                  <a:gd name="T4" fmla="*/ 0 w 5740"/>
                  <a:gd name="T5" fmla="*/ 12 h 12"/>
                  <a:gd name="T6" fmla="*/ 5740 w 5740"/>
                  <a:gd name="T7" fmla="*/ 12 h 12"/>
                  <a:gd name="T8" fmla="*/ 5740 w 5740"/>
                  <a:gd name="T9" fmla="*/ 0 h 12"/>
                  <a:gd name="T10" fmla="*/ 5740 w 5740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+mn-ea"/>
                </a:endParaRPr>
              </a:p>
            </p:txBody>
          </p:sp>
          <p:sp>
            <p:nvSpPr>
              <p:cNvPr id="21" name="Freeform 19"/>
              <p:cNvSpPr>
                <a:spLocks/>
              </p:cNvSpPr>
              <p:nvPr/>
            </p:nvSpPr>
            <p:spPr bwMode="hidden">
              <a:xfrm>
                <a:off x="0" y="1394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+mn-ea"/>
                </a:endParaRPr>
              </a:p>
            </p:txBody>
          </p:sp>
          <p:sp>
            <p:nvSpPr>
              <p:cNvPr id="22" name="Freeform 20"/>
              <p:cNvSpPr>
                <a:spLocks/>
              </p:cNvSpPr>
              <p:nvPr/>
            </p:nvSpPr>
            <p:spPr bwMode="hidden">
              <a:xfrm>
                <a:off x="0" y="1280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+mn-ea"/>
                </a:endParaRPr>
              </a:p>
            </p:txBody>
          </p:sp>
          <p:sp>
            <p:nvSpPr>
              <p:cNvPr id="23" name="Freeform 21"/>
              <p:cNvSpPr>
                <a:spLocks/>
              </p:cNvSpPr>
              <p:nvPr/>
            </p:nvSpPr>
            <p:spPr bwMode="hidden">
              <a:xfrm>
                <a:off x="0" y="1177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+mn-ea"/>
                </a:endParaRPr>
              </a:p>
            </p:txBody>
          </p:sp>
          <p:sp>
            <p:nvSpPr>
              <p:cNvPr id="24" name="Freeform 22"/>
              <p:cNvSpPr>
                <a:spLocks/>
              </p:cNvSpPr>
              <p:nvPr/>
            </p:nvSpPr>
            <p:spPr bwMode="hidden">
              <a:xfrm>
                <a:off x="0" y="24"/>
                <a:ext cx="5758" cy="30"/>
              </a:xfrm>
              <a:custGeom>
                <a:avLst/>
                <a:gdLst>
                  <a:gd name="T0" fmla="*/ 5740 w 5740"/>
                  <a:gd name="T1" fmla="*/ 0 h 30"/>
                  <a:gd name="T2" fmla="*/ 0 w 5740"/>
                  <a:gd name="T3" fmla="*/ 0 h 30"/>
                  <a:gd name="T4" fmla="*/ 0 w 5740"/>
                  <a:gd name="T5" fmla="*/ 30 h 30"/>
                  <a:gd name="T6" fmla="*/ 5740 w 5740"/>
                  <a:gd name="T7" fmla="*/ 30 h 30"/>
                  <a:gd name="T8" fmla="*/ 5740 w 5740"/>
                  <a:gd name="T9" fmla="*/ 0 h 30"/>
                  <a:gd name="T10" fmla="*/ 5740 w 5740"/>
                  <a:gd name="T11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+mn-ea"/>
                </a:endParaRPr>
              </a:p>
            </p:txBody>
          </p:sp>
          <p:sp>
            <p:nvSpPr>
              <p:cNvPr id="25" name="Freeform 23"/>
              <p:cNvSpPr>
                <a:spLocks/>
              </p:cNvSpPr>
              <p:nvPr/>
            </p:nvSpPr>
            <p:spPr bwMode="hidden">
              <a:xfrm>
                <a:off x="0" y="186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+mn-ea"/>
                </a:endParaRPr>
              </a:p>
            </p:txBody>
          </p:sp>
          <p:sp>
            <p:nvSpPr>
              <p:cNvPr id="26" name="Freeform 24"/>
              <p:cNvSpPr>
                <a:spLocks/>
              </p:cNvSpPr>
              <p:nvPr/>
            </p:nvSpPr>
            <p:spPr bwMode="hidden">
              <a:xfrm>
                <a:off x="0" y="475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+mn-ea"/>
                </a:endParaRPr>
              </a:p>
            </p:txBody>
          </p:sp>
          <p:sp>
            <p:nvSpPr>
              <p:cNvPr id="27" name="Freeform 25"/>
              <p:cNvSpPr>
                <a:spLocks/>
              </p:cNvSpPr>
              <p:nvPr/>
            </p:nvSpPr>
            <p:spPr bwMode="hidden">
              <a:xfrm>
                <a:off x="0" y="337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+mn-ea"/>
                </a:endParaRPr>
              </a:p>
            </p:txBody>
          </p:sp>
          <p:sp>
            <p:nvSpPr>
              <p:cNvPr id="28" name="Freeform 26"/>
              <p:cNvSpPr>
                <a:spLocks/>
              </p:cNvSpPr>
              <p:nvPr/>
            </p:nvSpPr>
            <p:spPr bwMode="hidden">
              <a:xfrm>
                <a:off x="0" y="600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+mn-ea"/>
                </a:endParaRPr>
              </a:p>
            </p:txBody>
          </p:sp>
          <p:sp>
            <p:nvSpPr>
              <p:cNvPr id="29" name="Freeform 27"/>
              <p:cNvSpPr>
                <a:spLocks/>
              </p:cNvSpPr>
              <p:nvPr/>
            </p:nvSpPr>
            <p:spPr bwMode="hidden">
              <a:xfrm>
                <a:off x="0" y="727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+mn-ea"/>
                </a:endParaRPr>
              </a:p>
            </p:txBody>
          </p:sp>
          <p:sp>
            <p:nvSpPr>
              <p:cNvPr id="30" name="Freeform 28"/>
              <p:cNvSpPr>
                <a:spLocks/>
              </p:cNvSpPr>
              <p:nvPr/>
            </p:nvSpPr>
            <p:spPr bwMode="hidden">
              <a:xfrm>
                <a:off x="0" y="841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+mn-ea"/>
                </a:endParaRPr>
              </a:p>
            </p:txBody>
          </p:sp>
          <p:sp>
            <p:nvSpPr>
              <p:cNvPr id="31" name="Freeform 29"/>
              <p:cNvSpPr>
                <a:spLocks/>
              </p:cNvSpPr>
              <p:nvPr/>
            </p:nvSpPr>
            <p:spPr bwMode="hidden">
              <a:xfrm>
                <a:off x="0" y="943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+mn-ea"/>
                </a:endParaRPr>
              </a:p>
            </p:txBody>
          </p:sp>
          <p:grpSp>
            <p:nvGrpSpPr>
              <p:cNvPr id="32" name="Group 30"/>
              <p:cNvGrpSpPr>
                <a:grpSpLocks/>
              </p:cNvGrpSpPr>
              <p:nvPr/>
            </p:nvGrpSpPr>
            <p:grpSpPr bwMode="auto">
              <a:xfrm>
                <a:off x="0" y="0"/>
                <a:ext cx="5758" cy="1045"/>
                <a:chOff x="0" y="0"/>
                <a:chExt cx="5758" cy="1045"/>
              </a:xfrm>
            </p:grpSpPr>
            <p:sp>
              <p:nvSpPr>
                <p:cNvPr id="54" name="Freeform 31"/>
                <p:cNvSpPr>
                  <a:spLocks/>
                </p:cNvSpPr>
                <p:nvPr/>
              </p:nvSpPr>
              <p:spPr bwMode="hidden">
                <a:xfrm>
                  <a:off x="2849" y="0"/>
                  <a:ext cx="42" cy="1045"/>
                </a:xfrm>
                <a:custGeom>
                  <a:avLst/>
                  <a:gdLst>
                    <a:gd name="T0" fmla="*/ 18 w 42"/>
                    <a:gd name="T1" fmla="*/ 1043 h 1043"/>
                    <a:gd name="T2" fmla="*/ 42 w 42"/>
                    <a:gd name="T3" fmla="*/ 1043 h 1043"/>
                    <a:gd name="T4" fmla="*/ 42 w 42"/>
                    <a:gd name="T5" fmla="*/ 0 h 1043"/>
                    <a:gd name="T6" fmla="*/ 0 w 42"/>
                    <a:gd name="T7" fmla="*/ 0 h 1043"/>
                    <a:gd name="T8" fmla="*/ 0 w 42"/>
                    <a:gd name="T9" fmla="*/ 1043 h 1043"/>
                    <a:gd name="T10" fmla="*/ 18 w 42"/>
                    <a:gd name="T11" fmla="*/ 1043 h 1043"/>
                    <a:gd name="T12" fmla="*/ 18 w 42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2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55" name="Freeform 32"/>
                <p:cNvSpPr>
                  <a:spLocks/>
                </p:cNvSpPr>
                <p:nvPr/>
              </p:nvSpPr>
              <p:spPr bwMode="hidden">
                <a:xfrm>
                  <a:off x="2400" y="0"/>
                  <a:ext cx="155" cy="1045"/>
                </a:xfrm>
                <a:custGeom>
                  <a:avLst/>
                  <a:gdLst>
                    <a:gd name="T0" fmla="*/ 131 w 155"/>
                    <a:gd name="T1" fmla="*/ 1043 h 1043"/>
                    <a:gd name="T2" fmla="*/ 155 w 155"/>
                    <a:gd name="T3" fmla="*/ 1043 h 1043"/>
                    <a:gd name="T4" fmla="*/ 42 w 155"/>
                    <a:gd name="T5" fmla="*/ 0 h 1043"/>
                    <a:gd name="T6" fmla="*/ 0 w 155"/>
                    <a:gd name="T7" fmla="*/ 0 h 1043"/>
                    <a:gd name="T8" fmla="*/ 113 w 155"/>
                    <a:gd name="T9" fmla="*/ 1043 h 1043"/>
                    <a:gd name="T10" fmla="*/ 131 w 155"/>
                    <a:gd name="T11" fmla="*/ 1043 h 1043"/>
                    <a:gd name="T12" fmla="*/ 131 w 155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55" h="1043">
                      <a:moveTo>
                        <a:pt x="131" y="1043"/>
                      </a:moveTo>
                      <a:lnTo>
                        <a:pt x="155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113" y="1043"/>
                      </a:lnTo>
                      <a:lnTo>
                        <a:pt x="131" y="1043"/>
                      </a:lnTo>
                      <a:lnTo>
                        <a:pt x="13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56" name="Freeform 33"/>
                <p:cNvSpPr>
                  <a:spLocks/>
                </p:cNvSpPr>
                <p:nvPr/>
              </p:nvSpPr>
              <p:spPr bwMode="hidden">
                <a:xfrm>
                  <a:off x="1967" y="0"/>
                  <a:ext cx="240" cy="1045"/>
                </a:xfrm>
                <a:custGeom>
                  <a:avLst/>
                  <a:gdLst>
                    <a:gd name="T0" fmla="*/ 221 w 239"/>
                    <a:gd name="T1" fmla="*/ 1043 h 1043"/>
                    <a:gd name="T2" fmla="*/ 239 w 239"/>
                    <a:gd name="T3" fmla="*/ 1043 h 1043"/>
                    <a:gd name="T4" fmla="*/ 36 w 239"/>
                    <a:gd name="T5" fmla="*/ 0 h 1043"/>
                    <a:gd name="T6" fmla="*/ 0 w 239"/>
                    <a:gd name="T7" fmla="*/ 0 h 1043"/>
                    <a:gd name="T8" fmla="*/ 203 w 239"/>
                    <a:gd name="T9" fmla="*/ 1043 h 1043"/>
                    <a:gd name="T10" fmla="*/ 221 w 239"/>
                    <a:gd name="T11" fmla="*/ 1043 h 1043"/>
                    <a:gd name="T12" fmla="*/ 221 w 239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39" h="1043">
                      <a:moveTo>
                        <a:pt x="221" y="1043"/>
                      </a:moveTo>
                      <a:lnTo>
                        <a:pt x="239" y="1043"/>
                      </a:lnTo>
                      <a:lnTo>
                        <a:pt x="36" y="0"/>
                      </a:lnTo>
                      <a:lnTo>
                        <a:pt x="0" y="0"/>
                      </a:lnTo>
                      <a:lnTo>
                        <a:pt x="203" y="1043"/>
                      </a:lnTo>
                      <a:lnTo>
                        <a:pt x="221" y="1043"/>
                      </a:lnTo>
                      <a:lnTo>
                        <a:pt x="22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57" name="Freeform 34"/>
                <p:cNvSpPr>
                  <a:spLocks/>
                </p:cNvSpPr>
                <p:nvPr/>
              </p:nvSpPr>
              <p:spPr bwMode="hidden">
                <a:xfrm>
                  <a:off x="1554" y="0"/>
                  <a:ext cx="353" cy="1045"/>
                </a:xfrm>
                <a:custGeom>
                  <a:avLst/>
                  <a:gdLst>
                    <a:gd name="T0" fmla="*/ 334 w 352"/>
                    <a:gd name="T1" fmla="*/ 1043 h 1043"/>
                    <a:gd name="T2" fmla="*/ 352 w 352"/>
                    <a:gd name="T3" fmla="*/ 1043 h 1043"/>
                    <a:gd name="T4" fmla="*/ 41 w 352"/>
                    <a:gd name="T5" fmla="*/ 0 h 1043"/>
                    <a:gd name="T6" fmla="*/ 0 w 352"/>
                    <a:gd name="T7" fmla="*/ 0 h 1043"/>
                    <a:gd name="T8" fmla="*/ 311 w 352"/>
                    <a:gd name="T9" fmla="*/ 1043 h 1043"/>
                    <a:gd name="T10" fmla="*/ 334 w 352"/>
                    <a:gd name="T11" fmla="*/ 1043 h 1043"/>
                    <a:gd name="T12" fmla="*/ 334 w 352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2" h="1043">
                      <a:moveTo>
                        <a:pt x="334" y="1043"/>
                      </a:moveTo>
                      <a:lnTo>
                        <a:pt x="352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311" y="1043"/>
                      </a:lnTo>
                      <a:lnTo>
                        <a:pt x="334" y="1043"/>
                      </a:lnTo>
                      <a:lnTo>
                        <a:pt x="33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58" name="Freeform 35"/>
                <p:cNvSpPr>
                  <a:spLocks/>
                </p:cNvSpPr>
                <p:nvPr/>
              </p:nvSpPr>
              <p:spPr bwMode="hidden">
                <a:xfrm>
                  <a:off x="1134" y="0"/>
                  <a:ext cx="450" cy="1045"/>
                </a:xfrm>
                <a:custGeom>
                  <a:avLst/>
                  <a:gdLst>
                    <a:gd name="T0" fmla="*/ 425 w 449"/>
                    <a:gd name="T1" fmla="*/ 1043 h 1043"/>
                    <a:gd name="T2" fmla="*/ 449 w 449"/>
                    <a:gd name="T3" fmla="*/ 1043 h 1043"/>
                    <a:gd name="T4" fmla="*/ 42 w 449"/>
                    <a:gd name="T5" fmla="*/ 0 h 1043"/>
                    <a:gd name="T6" fmla="*/ 0 w 449"/>
                    <a:gd name="T7" fmla="*/ 0 h 1043"/>
                    <a:gd name="T8" fmla="*/ 407 w 449"/>
                    <a:gd name="T9" fmla="*/ 1043 h 1043"/>
                    <a:gd name="T10" fmla="*/ 425 w 449"/>
                    <a:gd name="T11" fmla="*/ 1043 h 1043"/>
                    <a:gd name="T12" fmla="*/ 425 w 449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49" h="1043">
                      <a:moveTo>
                        <a:pt x="425" y="1043"/>
                      </a:moveTo>
                      <a:lnTo>
                        <a:pt x="449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407" y="1043"/>
                      </a:lnTo>
                      <a:lnTo>
                        <a:pt x="425" y="1043"/>
                      </a:lnTo>
                      <a:lnTo>
                        <a:pt x="425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59" name="Freeform 36"/>
                <p:cNvSpPr>
                  <a:spLocks/>
                </p:cNvSpPr>
                <p:nvPr/>
              </p:nvSpPr>
              <p:spPr bwMode="hidden">
                <a:xfrm>
                  <a:off x="714" y="0"/>
                  <a:ext cx="540" cy="1045"/>
                </a:xfrm>
                <a:custGeom>
                  <a:avLst/>
                  <a:gdLst>
                    <a:gd name="T0" fmla="*/ 520 w 538"/>
                    <a:gd name="T1" fmla="*/ 1043 h 1043"/>
                    <a:gd name="T2" fmla="*/ 538 w 538"/>
                    <a:gd name="T3" fmla="*/ 1043 h 1043"/>
                    <a:gd name="T4" fmla="*/ 41 w 538"/>
                    <a:gd name="T5" fmla="*/ 0 h 1043"/>
                    <a:gd name="T6" fmla="*/ 0 w 538"/>
                    <a:gd name="T7" fmla="*/ 0 h 1043"/>
                    <a:gd name="T8" fmla="*/ 496 w 538"/>
                    <a:gd name="T9" fmla="*/ 1043 h 1043"/>
                    <a:gd name="T10" fmla="*/ 520 w 538"/>
                    <a:gd name="T11" fmla="*/ 1043 h 1043"/>
                    <a:gd name="T12" fmla="*/ 520 w 538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38" h="1043">
                      <a:moveTo>
                        <a:pt x="520" y="1043"/>
                      </a:moveTo>
                      <a:lnTo>
                        <a:pt x="538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496" y="1043"/>
                      </a:lnTo>
                      <a:lnTo>
                        <a:pt x="520" y="1043"/>
                      </a:lnTo>
                      <a:lnTo>
                        <a:pt x="520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60" name="Freeform 37"/>
                <p:cNvSpPr>
                  <a:spLocks/>
                </p:cNvSpPr>
                <p:nvPr/>
              </p:nvSpPr>
              <p:spPr bwMode="hidden">
                <a:xfrm>
                  <a:off x="306" y="0"/>
                  <a:ext cx="642" cy="1045"/>
                </a:xfrm>
                <a:custGeom>
                  <a:avLst/>
                  <a:gdLst>
                    <a:gd name="T0" fmla="*/ 622 w 640"/>
                    <a:gd name="T1" fmla="*/ 1043 h 1043"/>
                    <a:gd name="T2" fmla="*/ 640 w 640"/>
                    <a:gd name="T3" fmla="*/ 1043 h 1043"/>
                    <a:gd name="T4" fmla="*/ 48 w 640"/>
                    <a:gd name="T5" fmla="*/ 0 h 1043"/>
                    <a:gd name="T6" fmla="*/ 0 w 640"/>
                    <a:gd name="T7" fmla="*/ 0 h 1043"/>
                    <a:gd name="T8" fmla="*/ 598 w 640"/>
                    <a:gd name="T9" fmla="*/ 1043 h 1043"/>
                    <a:gd name="T10" fmla="*/ 622 w 640"/>
                    <a:gd name="T11" fmla="*/ 1043 h 1043"/>
                    <a:gd name="T12" fmla="*/ 622 w 640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40" h="1043">
                      <a:moveTo>
                        <a:pt x="622" y="1043"/>
                      </a:moveTo>
                      <a:lnTo>
                        <a:pt x="640" y="1043"/>
                      </a:lnTo>
                      <a:lnTo>
                        <a:pt x="48" y="0"/>
                      </a:lnTo>
                      <a:lnTo>
                        <a:pt x="0" y="0"/>
                      </a:lnTo>
                      <a:lnTo>
                        <a:pt x="598" y="1043"/>
                      </a:lnTo>
                      <a:lnTo>
                        <a:pt x="622" y="1043"/>
                      </a:lnTo>
                      <a:lnTo>
                        <a:pt x="622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61" name="Freeform 38"/>
                <p:cNvSpPr>
                  <a:spLocks/>
                </p:cNvSpPr>
                <p:nvPr/>
              </p:nvSpPr>
              <p:spPr bwMode="hidden">
                <a:xfrm>
                  <a:off x="0" y="108"/>
                  <a:ext cx="630" cy="937"/>
                </a:xfrm>
                <a:custGeom>
                  <a:avLst/>
                  <a:gdLst>
                    <a:gd name="T0" fmla="*/ 604 w 628"/>
                    <a:gd name="T1" fmla="*/ 935 h 935"/>
                    <a:gd name="T2" fmla="*/ 628 w 628"/>
                    <a:gd name="T3" fmla="*/ 935 h 935"/>
                    <a:gd name="T4" fmla="*/ 0 w 628"/>
                    <a:gd name="T5" fmla="*/ 0 h 935"/>
                    <a:gd name="T6" fmla="*/ 0 w 628"/>
                    <a:gd name="T7" fmla="*/ 66 h 935"/>
                    <a:gd name="T8" fmla="*/ 580 w 628"/>
                    <a:gd name="T9" fmla="*/ 935 h 935"/>
                    <a:gd name="T10" fmla="*/ 604 w 628"/>
                    <a:gd name="T11" fmla="*/ 935 h 935"/>
                    <a:gd name="T12" fmla="*/ 604 w 628"/>
                    <a:gd name="T13" fmla="*/ 935 h 9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28" h="935">
                      <a:moveTo>
                        <a:pt x="604" y="935"/>
                      </a:moveTo>
                      <a:lnTo>
                        <a:pt x="628" y="935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580" y="935"/>
                      </a:lnTo>
                      <a:lnTo>
                        <a:pt x="604" y="935"/>
                      </a:lnTo>
                      <a:lnTo>
                        <a:pt x="604" y="93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62" name="Freeform 39"/>
                <p:cNvSpPr>
                  <a:spLocks/>
                </p:cNvSpPr>
                <p:nvPr/>
              </p:nvSpPr>
              <p:spPr bwMode="hidden">
                <a:xfrm>
                  <a:off x="3191" y="0"/>
                  <a:ext cx="155" cy="1045"/>
                </a:xfrm>
                <a:custGeom>
                  <a:avLst/>
                  <a:gdLst>
                    <a:gd name="T0" fmla="*/ 18 w 155"/>
                    <a:gd name="T1" fmla="*/ 1043 h 1043"/>
                    <a:gd name="T2" fmla="*/ 42 w 155"/>
                    <a:gd name="T3" fmla="*/ 1043 h 1043"/>
                    <a:gd name="T4" fmla="*/ 155 w 155"/>
                    <a:gd name="T5" fmla="*/ 0 h 1043"/>
                    <a:gd name="T6" fmla="*/ 114 w 155"/>
                    <a:gd name="T7" fmla="*/ 0 h 1043"/>
                    <a:gd name="T8" fmla="*/ 0 w 155"/>
                    <a:gd name="T9" fmla="*/ 1043 h 1043"/>
                    <a:gd name="T10" fmla="*/ 18 w 155"/>
                    <a:gd name="T11" fmla="*/ 1043 h 1043"/>
                    <a:gd name="T12" fmla="*/ 18 w 155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55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155" y="0"/>
                      </a:lnTo>
                      <a:lnTo>
                        <a:pt x="114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63" name="Freeform 40"/>
                <p:cNvSpPr>
                  <a:spLocks/>
                </p:cNvSpPr>
                <p:nvPr/>
              </p:nvSpPr>
              <p:spPr bwMode="hidden">
                <a:xfrm>
                  <a:off x="3533" y="0"/>
                  <a:ext cx="240" cy="1045"/>
                </a:xfrm>
                <a:custGeom>
                  <a:avLst/>
                  <a:gdLst>
                    <a:gd name="T0" fmla="*/ 18 w 239"/>
                    <a:gd name="T1" fmla="*/ 1043 h 1043"/>
                    <a:gd name="T2" fmla="*/ 36 w 239"/>
                    <a:gd name="T3" fmla="*/ 1043 h 1043"/>
                    <a:gd name="T4" fmla="*/ 239 w 239"/>
                    <a:gd name="T5" fmla="*/ 0 h 1043"/>
                    <a:gd name="T6" fmla="*/ 203 w 239"/>
                    <a:gd name="T7" fmla="*/ 0 h 1043"/>
                    <a:gd name="T8" fmla="*/ 0 w 239"/>
                    <a:gd name="T9" fmla="*/ 1043 h 1043"/>
                    <a:gd name="T10" fmla="*/ 18 w 239"/>
                    <a:gd name="T11" fmla="*/ 1043 h 1043"/>
                    <a:gd name="T12" fmla="*/ 18 w 239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39" h="1043">
                      <a:moveTo>
                        <a:pt x="18" y="1043"/>
                      </a:moveTo>
                      <a:lnTo>
                        <a:pt x="36" y="1043"/>
                      </a:lnTo>
                      <a:lnTo>
                        <a:pt x="239" y="0"/>
                      </a:lnTo>
                      <a:lnTo>
                        <a:pt x="203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64" name="Freeform 41"/>
                <p:cNvSpPr>
                  <a:spLocks/>
                </p:cNvSpPr>
                <p:nvPr/>
              </p:nvSpPr>
              <p:spPr bwMode="hidden">
                <a:xfrm>
                  <a:off x="3821" y="0"/>
                  <a:ext cx="359" cy="1045"/>
                </a:xfrm>
                <a:custGeom>
                  <a:avLst/>
                  <a:gdLst>
                    <a:gd name="T0" fmla="*/ 24 w 358"/>
                    <a:gd name="T1" fmla="*/ 1043 h 1043"/>
                    <a:gd name="T2" fmla="*/ 42 w 358"/>
                    <a:gd name="T3" fmla="*/ 1043 h 1043"/>
                    <a:gd name="T4" fmla="*/ 358 w 358"/>
                    <a:gd name="T5" fmla="*/ 0 h 1043"/>
                    <a:gd name="T6" fmla="*/ 317 w 358"/>
                    <a:gd name="T7" fmla="*/ 0 h 1043"/>
                    <a:gd name="T8" fmla="*/ 0 w 358"/>
                    <a:gd name="T9" fmla="*/ 1043 h 1043"/>
                    <a:gd name="T10" fmla="*/ 24 w 358"/>
                    <a:gd name="T11" fmla="*/ 1043 h 1043"/>
                    <a:gd name="T12" fmla="*/ 24 w 358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8" h="1043">
                      <a:moveTo>
                        <a:pt x="24" y="1043"/>
                      </a:moveTo>
                      <a:lnTo>
                        <a:pt x="42" y="1043"/>
                      </a:lnTo>
                      <a:lnTo>
                        <a:pt x="358" y="0"/>
                      </a:lnTo>
                      <a:lnTo>
                        <a:pt x="317" y="0"/>
                      </a:lnTo>
                      <a:lnTo>
                        <a:pt x="0" y="1043"/>
                      </a:lnTo>
                      <a:lnTo>
                        <a:pt x="24" y="1043"/>
                      </a:lnTo>
                      <a:lnTo>
                        <a:pt x="2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65" name="Freeform 42"/>
                <p:cNvSpPr>
                  <a:spLocks/>
                </p:cNvSpPr>
                <p:nvPr/>
              </p:nvSpPr>
              <p:spPr bwMode="hidden">
                <a:xfrm>
                  <a:off x="4139" y="0"/>
                  <a:ext cx="449" cy="1045"/>
                </a:xfrm>
                <a:custGeom>
                  <a:avLst/>
                  <a:gdLst>
                    <a:gd name="T0" fmla="*/ 18 w 448"/>
                    <a:gd name="T1" fmla="*/ 1043 h 1043"/>
                    <a:gd name="T2" fmla="*/ 41 w 448"/>
                    <a:gd name="T3" fmla="*/ 1043 h 1043"/>
                    <a:gd name="T4" fmla="*/ 448 w 448"/>
                    <a:gd name="T5" fmla="*/ 0 h 1043"/>
                    <a:gd name="T6" fmla="*/ 406 w 448"/>
                    <a:gd name="T7" fmla="*/ 0 h 1043"/>
                    <a:gd name="T8" fmla="*/ 0 w 448"/>
                    <a:gd name="T9" fmla="*/ 1043 h 1043"/>
                    <a:gd name="T10" fmla="*/ 18 w 448"/>
                    <a:gd name="T11" fmla="*/ 1043 h 1043"/>
                    <a:gd name="T12" fmla="*/ 18 w 448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48" h="1043">
                      <a:moveTo>
                        <a:pt x="18" y="1043"/>
                      </a:moveTo>
                      <a:lnTo>
                        <a:pt x="41" y="1043"/>
                      </a:lnTo>
                      <a:lnTo>
                        <a:pt x="448" y="0"/>
                      </a:lnTo>
                      <a:lnTo>
                        <a:pt x="406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66" name="Freeform 43"/>
                <p:cNvSpPr>
                  <a:spLocks/>
                </p:cNvSpPr>
                <p:nvPr/>
              </p:nvSpPr>
              <p:spPr bwMode="hidden">
                <a:xfrm>
                  <a:off x="4480" y="0"/>
                  <a:ext cx="541" cy="1045"/>
                </a:xfrm>
                <a:custGeom>
                  <a:avLst/>
                  <a:gdLst>
                    <a:gd name="T0" fmla="*/ 18 w 539"/>
                    <a:gd name="T1" fmla="*/ 1043 h 1043"/>
                    <a:gd name="T2" fmla="*/ 42 w 539"/>
                    <a:gd name="T3" fmla="*/ 1043 h 1043"/>
                    <a:gd name="T4" fmla="*/ 539 w 539"/>
                    <a:gd name="T5" fmla="*/ 0 h 1043"/>
                    <a:gd name="T6" fmla="*/ 497 w 539"/>
                    <a:gd name="T7" fmla="*/ 0 h 1043"/>
                    <a:gd name="T8" fmla="*/ 0 w 539"/>
                    <a:gd name="T9" fmla="*/ 1043 h 1043"/>
                    <a:gd name="T10" fmla="*/ 18 w 539"/>
                    <a:gd name="T11" fmla="*/ 1043 h 1043"/>
                    <a:gd name="T12" fmla="*/ 18 w 539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39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539" y="0"/>
                      </a:lnTo>
                      <a:lnTo>
                        <a:pt x="497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67" name="Freeform 44"/>
                <p:cNvSpPr>
                  <a:spLocks/>
                </p:cNvSpPr>
                <p:nvPr/>
              </p:nvSpPr>
              <p:spPr bwMode="hidden">
                <a:xfrm>
                  <a:off x="4768" y="0"/>
                  <a:ext cx="642" cy="1045"/>
                </a:xfrm>
                <a:custGeom>
                  <a:avLst/>
                  <a:gdLst>
                    <a:gd name="T0" fmla="*/ 18 w 640"/>
                    <a:gd name="T1" fmla="*/ 1043 h 1043"/>
                    <a:gd name="T2" fmla="*/ 42 w 640"/>
                    <a:gd name="T3" fmla="*/ 1043 h 1043"/>
                    <a:gd name="T4" fmla="*/ 640 w 640"/>
                    <a:gd name="T5" fmla="*/ 0 h 1043"/>
                    <a:gd name="T6" fmla="*/ 592 w 640"/>
                    <a:gd name="T7" fmla="*/ 0 h 1043"/>
                    <a:gd name="T8" fmla="*/ 0 w 640"/>
                    <a:gd name="T9" fmla="*/ 1043 h 1043"/>
                    <a:gd name="T10" fmla="*/ 18 w 640"/>
                    <a:gd name="T11" fmla="*/ 1043 h 1043"/>
                    <a:gd name="T12" fmla="*/ 18 w 640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40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640" y="0"/>
                      </a:lnTo>
                      <a:lnTo>
                        <a:pt x="592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68" name="Freeform 45"/>
                <p:cNvSpPr>
                  <a:spLocks/>
                </p:cNvSpPr>
                <p:nvPr/>
              </p:nvSpPr>
              <p:spPr bwMode="hidden">
                <a:xfrm>
                  <a:off x="5086" y="48"/>
                  <a:ext cx="672" cy="997"/>
                </a:xfrm>
                <a:custGeom>
                  <a:avLst/>
                  <a:gdLst>
                    <a:gd name="T0" fmla="*/ 24 w 670"/>
                    <a:gd name="T1" fmla="*/ 995 h 995"/>
                    <a:gd name="T2" fmla="*/ 48 w 670"/>
                    <a:gd name="T3" fmla="*/ 995 h 995"/>
                    <a:gd name="T4" fmla="*/ 670 w 670"/>
                    <a:gd name="T5" fmla="*/ 72 h 995"/>
                    <a:gd name="T6" fmla="*/ 670 w 670"/>
                    <a:gd name="T7" fmla="*/ 0 h 995"/>
                    <a:gd name="T8" fmla="*/ 0 w 670"/>
                    <a:gd name="T9" fmla="*/ 995 h 995"/>
                    <a:gd name="T10" fmla="*/ 24 w 670"/>
                    <a:gd name="T11" fmla="*/ 995 h 995"/>
                    <a:gd name="T12" fmla="*/ 24 w 670"/>
                    <a:gd name="T13" fmla="*/ 995 h 9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70" h="995">
                      <a:moveTo>
                        <a:pt x="24" y="995"/>
                      </a:moveTo>
                      <a:lnTo>
                        <a:pt x="48" y="995"/>
                      </a:lnTo>
                      <a:lnTo>
                        <a:pt x="670" y="72"/>
                      </a:lnTo>
                      <a:lnTo>
                        <a:pt x="670" y="0"/>
                      </a:lnTo>
                      <a:lnTo>
                        <a:pt x="0" y="995"/>
                      </a:lnTo>
                      <a:lnTo>
                        <a:pt x="24" y="995"/>
                      </a:lnTo>
                      <a:lnTo>
                        <a:pt x="24" y="99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+mn-ea"/>
                  </a:endParaRPr>
                </a:p>
              </p:txBody>
            </p:sp>
          </p:grpSp>
          <p:grpSp>
            <p:nvGrpSpPr>
              <p:cNvPr id="33" name="Group 46"/>
              <p:cNvGrpSpPr>
                <a:grpSpLocks/>
              </p:cNvGrpSpPr>
              <p:nvPr/>
            </p:nvGrpSpPr>
            <p:grpSpPr bwMode="auto">
              <a:xfrm>
                <a:off x="0" y="558"/>
                <a:ext cx="5758" cy="487"/>
                <a:chOff x="0" y="558"/>
                <a:chExt cx="5758" cy="487"/>
              </a:xfrm>
            </p:grpSpPr>
            <p:sp>
              <p:nvSpPr>
                <p:cNvPr id="52" name="Freeform 47"/>
                <p:cNvSpPr>
                  <a:spLocks/>
                </p:cNvSpPr>
                <p:nvPr/>
              </p:nvSpPr>
              <p:spPr bwMode="hidden">
                <a:xfrm>
                  <a:off x="0" y="618"/>
                  <a:ext cx="306" cy="427"/>
                </a:xfrm>
                <a:custGeom>
                  <a:avLst/>
                  <a:gdLst>
                    <a:gd name="T0" fmla="*/ 287 w 305"/>
                    <a:gd name="T1" fmla="*/ 432 h 426"/>
                    <a:gd name="T2" fmla="*/ 311 w 305"/>
                    <a:gd name="T3" fmla="*/ 432 h 426"/>
                    <a:gd name="T4" fmla="*/ 0 w 305"/>
                    <a:gd name="T5" fmla="*/ 0 h 426"/>
                    <a:gd name="T6" fmla="*/ 0 w 305"/>
                    <a:gd name="T7" fmla="*/ 66 h 426"/>
                    <a:gd name="T8" fmla="*/ 257 w 305"/>
                    <a:gd name="T9" fmla="*/ 432 h 426"/>
                    <a:gd name="T10" fmla="*/ 287 w 305"/>
                    <a:gd name="T11" fmla="*/ 432 h 426"/>
                    <a:gd name="T12" fmla="*/ 287 w 305"/>
                    <a:gd name="T13" fmla="*/ 432 h 42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305" h="426">
                      <a:moveTo>
                        <a:pt x="281" y="426"/>
                      </a:moveTo>
                      <a:lnTo>
                        <a:pt x="305" y="426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251" y="426"/>
                      </a:lnTo>
                      <a:lnTo>
                        <a:pt x="281" y="4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" name="Freeform 48"/>
                <p:cNvSpPr>
                  <a:spLocks/>
                </p:cNvSpPr>
                <p:nvPr/>
              </p:nvSpPr>
              <p:spPr bwMode="hidden">
                <a:xfrm>
                  <a:off x="5410" y="558"/>
                  <a:ext cx="348" cy="487"/>
                </a:xfrm>
                <a:custGeom>
                  <a:avLst/>
                  <a:gdLst>
                    <a:gd name="T0" fmla="*/ 24 w 347"/>
                    <a:gd name="T1" fmla="*/ 492 h 486"/>
                    <a:gd name="T2" fmla="*/ 48 w 347"/>
                    <a:gd name="T3" fmla="*/ 492 h 486"/>
                    <a:gd name="T4" fmla="*/ 353 w 347"/>
                    <a:gd name="T5" fmla="*/ 72 h 486"/>
                    <a:gd name="T6" fmla="*/ 353 w 347"/>
                    <a:gd name="T7" fmla="*/ 0 h 486"/>
                    <a:gd name="T8" fmla="*/ 0 w 347"/>
                    <a:gd name="T9" fmla="*/ 492 h 486"/>
                    <a:gd name="T10" fmla="*/ 24 w 347"/>
                    <a:gd name="T11" fmla="*/ 492 h 486"/>
                    <a:gd name="T12" fmla="*/ 24 w 347"/>
                    <a:gd name="T13" fmla="*/ 492 h 48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347" h="486">
                      <a:moveTo>
                        <a:pt x="24" y="486"/>
                      </a:moveTo>
                      <a:lnTo>
                        <a:pt x="48" y="486"/>
                      </a:lnTo>
                      <a:lnTo>
                        <a:pt x="347" y="72"/>
                      </a:lnTo>
                      <a:lnTo>
                        <a:pt x="347" y="0"/>
                      </a:lnTo>
                      <a:lnTo>
                        <a:pt x="0" y="486"/>
                      </a:lnTo>
                      <a:lnTo>
                        <a:pt x="24" y="48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4" name="Group 49"/>
              <p:cNvGrpSpPr>
                <a:grpSpLocks/>
              </p:cNvGrpSpPr>
              <p:nvPr/>
            </p:nvGrpSpPr>
            <p:grpSpPr bwMode="auto">
              <a:xfrm>
                <a:off x="264" y="1039"/>
                <a:ext cx="5200" cy="3280"/>
                <a:chOff x="264" y="1039"/>
                <a:chExt cx="5200" cy="3280"/>
              </a:xfrm>
            </p:grpSpPr>
            <p:sp>
              <p:nvSpPr>
                <p:cNvPr id="43" name="Freeform 50"/>
                <p:cNvSpPr>
                  <a:spLocks/>
                </p:cNvSpPr>
                <p:nvPr/>
              </p:nvSpPr>
              <p:spPr bwMode="hidden">
                <a:xfrm>
                  <a:off x="2849" y="1039"/>
                  <a:ext cx="42" cy="3280"/>
                </a:xfrm>
                <a:custGeom>
                  <a:avLst/>
                  <a:gdLst>
                    <a:gd name="T0" fmla="*/ 18 w 42"/>
                    <a:gd name="T1" fmla="*/ 0 h 3273"/>
                    <a:gd name="T2" fmla="*/ 0 w 42"/>
                    <a:gd name="T3" fmla="*/ 0 h 3273"/>
                    <a:gd name="T4" fmla="*/ 0 w 42"/>
                    <a:gd name="T5" fmla="*/ 3273 h 3273"/>
                    <a:gd name="T6" fmla="*/ 42 w 42"/>
                    <a:gd name="T7" fmla="*/ 3273 h 3273"/>
                    <a:gd name="T8" fmla="*/ 42 w 42"/>
                    <a:gd name="T9" fmla="*/ 0 h 3273"/>
                    <a:gd name="T10" fmla="*/ 18 w 42"/>
                    <a:gd name="T11" fmla="*/ 0 h 3273"/>
                    <a:gd name="T12" fmla="*/ 18 w 42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2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44" name="Freeform 51"/>
                <p:cNvSpPr>
                  <a:spLocks/>
                </p:cNvSpPr>
                <p:nvPr/>
              </p:nvSpPr>
              <p:spPr bwMode="hidden">
                <a:xfrm>
                  <a:off x="2154" y="1039"/>
                  <a:ext cx="401" cy="3280"/>
                </a:xfrm>
                <a:custGeom>
                  <a:avLst/>
                  <a:gdLst>
                    <a:gd name="T0" fmla="*/ 376 w 400"/>
                    <a:gd name="T1" fmla="*/ 0 h 3273"/>
                    <a:gd name="T2" fmla="*/ 358 w 400"/>
                    <a:gd name="T3" fmla="*/ 0 h 3273"/>
                    <a:gd name="T4" fmla="*/ 0 w 400"/>
                    <a:gd name="T5" fmla="*/ 3273 h 3273"/>
                    <a:gd name="T6" fmla="*/ 41 w 400"/>
                    <a:gd name="T7" fmla="*/ 3273 h 3273"/>
                    <a:gd name="T8" fmla="*/ 400 w 400"/>
                    <a:gd name="T9" fmla="*/ 0 h 3273"/>
                    <a:gd name="T10" fmla="*/ 376 w 400"/>
                    <a:gd name="T11" fmla="*/ 0 h 3273"/>
                    <a:gd name="T12" fmla="*/ 376 w 400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00" h="3273">
                      <a:moveTo>
                        <a:pt x="376" y="0"/>
                      </a:moveTo>
                      <a:lnTo>
                        <a:pt x="358" y="0"/>
                      </a:lnTo>
                      <a:lnTo>
                        <a:pt x="0" y="3273"/>
                      </a:lnTo>
                      <a:lnTo>
                        <a:pt x="41" y="3273"/>
                      </a:lnTo>
                      <a:lnTo>
                        <a:pt x="400" y="0"/>
                      </a:lnTo>
                      <a:lnTo>
                        <a:pt x="376" y="0"/>
                      </a:lnTo>
                      <a:lnTo>
                        <a:pt x="37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45" name="Freeform 52"/>
                <p:cNvSpPr>
                  <a:spLocks/>
                </p:cNvSpPr>
                <p:nvPr/>
              </p:nvSpPr>
              <p:spPr bwMode="hidden">
                <a:xfrm>
                  <a:off x="1530" y="1039"/>
                  <a:ext cx="677" cy="3280"/>
                </a:xfrm>
                <a:custGeom>
                  <a:avLst/>
                  <a:gdLst>
                    <a:gd name="T0" fmla="*/ 657 w 675"/>
                    <a:gd name="T1" fmla="*/ 0 h 3273"/>
                    <a:gd name="T2" fmla="*/ 639 w 675"/>
                    <a:gd name="T3" fmla="*/ 0 h 3273"/>
                    <a:gd name="T4" fmla="*/ 0 w 675"/>
                    <a:gd name="T5" fmla="*/ 3273 h 3273"/>
                    <a:gd name="T6" fmla="*/ 42 w 675"/>
                    <a:gd name="T7" fmla="*/ 3273 h 3273"/>
                    <a:gd name="T8" fmla="*/ 675 w 675"/>
                    <a:gd name="T9" fmla="*/ 0 h 3273"/>
                    <a:gd name="T10" fmla="*/ 657 w 675"/>
                    <a:gd name="T11" fmla="*/ 0 h 3273"/>
                    <a:gd name="T12" fmla="*/ 657 w 675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75" h="3273">
                      <a:moveTo>
                        <a:pt x="657" y="0"/>
                      </a:moveTo>
                      <a:lnTo>
                        <a:pt x="639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675" y="0"/>
                      </a:lnTo>
                      <a:lnTo>
                        <a:pt x="657" y="0"/>
                      </a:lnTo>
                      <a:lnTo>
                        <a:pt x="657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46" name="Freeform 53"/>
                <p:cNvSpPr>
                  <a:spLocks/>
                </p:cNvSpPr>
                <p:nvPr/>
              </p:nvSpPr>
              <p:spPr bwMode="hidden">
                <a:xfrm>
                  <a:off x="876" y="1039"/>
                  <a:ext cx="1031" cy="3280"/>
                </a:xfrm>
                <a:custGeom>
                  <a:avLst/>
                  <a:gdLst>
                    <a:gd name="T0" fmla="*/ 1013 w 1031"/>
                    <a:gd name="T1" fmla="*/ 0 h 3280"/>
                    <a:gd name="T2" fmla="*/ 990 w 1031"/>
                    <a:gd name="T3" fmla="*/ 0 h 3280"/>
                    <a:gd name="T4" fmla="*/ 0 w 1031"/>
                    <a:gd name="T5" fmla="*/ 3280 h 3280"/>
                    <a:gd name="T6" fmla="*/ 42 w 1031"/>
                    <a:gd name="T7" fmla="*/ 3280 h 3280"/>
                    <a:gd name="T8" fmla="*/ 1031 w 1031"/>
                    <a:gd name="T9" fmla="*/ 4 h 3280"/>
                    <a:gd name="T10" fmla="*/ 1013 w 1031"/>
                    <a:gd name="T11" fmla="*/ 0 h 3280"/>
                    <a:gd name="T12" fmla="*/ 1013 w 1031"/>
                    <a:gd name="T13" fmla="*/ 0 h 32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31" h="3280">
                      <a:moveTo>
                        <a:pt x="1013" y="0"/>
                      </a:moveTo>
                      <a:lnTo>
                        <a:pt x="990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031" y="4"/>
                      </a:lnTo>
                      <a:lnTo>
                        <a:pt x="1013" y="0"/>
                      </a:lnTo>
                      <a:lnTo>
                        <a:pt x="101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47" name="Freeform 54"/>
                <p:cNvSpPr>
                  <a:spLocks/>
                </p:cNvSpPr>
                <p:nvPr/>
              </p:nvSpPr>
              <p:spPr bwMode="hidden">
                <a:xfrm>
                  <a:off x="264" y="1039"/>
                  <a:ext cx="1319" cy="3280"/>
                </a:xfrm>
                <a:custGeom>
                  <a:avLst/>
                  <a:gdLst>
                    <a:gd name="T0" fmla="*/ 1296 w 1319"/>
                    <a:gd name="T1" fmla="*/ 0 h 3280"/>
                    <a:gd name="T2" fmla="*/ 1278 w 1319"/>
                    <a:gd name="T3" fmla="*/ 0 h 3280"/>
                    <a:gd name="T4" fmla="*/ 0 w 1319"/>
                    <a:gd name="T5" fmla="*/ 3280 h 3280"/>
                    <a:gd name="T6" fmla="*/ 42 w 1319"/>
                    <a:gd name="T7" fmla="*/ 3280 h 3280"/>
                    <a:gd name="T8" fmla="*/ 1319 w 1319"/>
                    <a:gd name="T9" fmla="*/ 5 h 3280"/>
                    <a:gd name="T10" fmla="*/ 1296 w 1319"/>
                    <a:gd name="T11" fmla="*/ 0 h 3280"/>
                    <a:gd name="T12" fmla="*/ 1296 w 1319"/>
                    <a:gd name="T13" fmla="*/ 0 h 32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19" h="3280">
                      <a:moveTo>
                        <a:pt x="1296" y="0"/>
                      </a:moveTo>
                      <a:lnTo>
                        <a:pt x="1278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319" y="5"/>
                      </a:lnTo>
                      <a:lnTo>
                        <a:pt x="1296" y="0"/>
                      </a:lnTo>
                      <a:lnTo>
                        <a:pt x="129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48" name="Freeform 55"/>
                <p:cNvSpPr>
                  <a:spLocks/>
                </p:cNvSpPr>
                <p:nvPr/>
              </p:nvSpPr>
              <p:spPr bwMode="hidden">
                <a:xfrm>
                  <a:off x="3191" y="1039"/>
                  <a:ext cx="402" cy="3280"/>
                </a:xfrm>
                <a:custGeom>
                  <a:avLst/>
                  <a:gdLst>
                    <a:gd name="T0" fmla="*/ 18 w 401"/>
                    <a:gd name="T1" fmla="*/ 0 h 3273"/>
                    <a:gd name="T2" fmla="*/ 0 w 401"/>
                    <a:gd name="T3" fmla="*/ 0 h 3273"/>
                    <a:gd name="T4" fmla="*/ 359 w 401"/>
                    <a:gd name="T5" fmla="*/ 3273 h 3273"/>
                    <a:gd name="T6" fmla="*/ 401 w 401"/>
                    <a:gd name="T7" fmla="*/ 3273 h 3273"/>
                    <a:gd name="T8" fmla="*/ 42 w 401"/>
                    <a:gd name="T9" fmla="*/ 0 h 3273"/>
                    <a:gd name="T10" fmla="*/ 18 w 401"/>
                    <a:gd name="T11" fmla="*/ 0 h 3273"/>
                    <a:gd name="T12" fmla="*/ 18 w 401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01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359" y="3273"/>
                      </a:lnTo>
                      <a:lnTo>
                        <a:pt x="401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49" name="Freeform 56"/>
                <p:cNvSpPr>
                  <a:spLocks/>
                </p:cNvSpPr>
                <p:nvPr/>
              </p:nvSpPr>
              <p:spPr bwMode="hidden">
                <a:xfrm>
                  <a:off x="3533" y="1039"/>
                  <a:ext cx="677" cy="3280"/>
                </a:xfrm>
                <a:custGeom>
                  <a:avLst/>
                  <a:gdLst>
                    <a:gd name="T0" fmla="*/ 18 w 675"/>
                    <a:gd name="T1" fmla="*/ 0 h 3273"/>
                    <a:gd name="T2" fmla="*/ 0 w 675"/>
                    <a:gd name="T3" fmla="*/ 0 h 3273"/>
                    <a:gd name="T4" fmla="*/ 640 w 675"/>
                    <a:gd name="T5" fmla="*/ 3273 h 3273"/>
                    <a:gd name="T6" fmla="*/ 675 w 675"/>
                    <a:gd name="T7" fmla="*/ 3273 h 3273"/>
                    <a:gd name="T8" fmla="*/ 36 w 675"/>
                    <a:gd name="T9" fmla="*/ 0 h 3273"/>
                    <a:gd name="T10" fmla="*/ 18 w 675"/>
                    <a:gd name="T11" fmla="*/ 0 h 3273"/>
                    <a:gd name="T12" fmla="*/ 18 w 675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75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640" y="3273"/>
                      </a:lnTo>
                      <a:lnTo>
                        <a:pt x="675" y="3273"/>
                      </a:lnTo>
                      <a:lnTo>
                        <a:pt x="36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50" name="Freeform 57"/>
                <p:cNvSpPr>
                  <a:spLocks/>
                </p:cNvSpPr>
                <p:nvPr/>
              </p:nvSpPr>
              <p:spPr bwMode="hidden">
                <a:xfrm>
                  <a:off x="3822" y="1039"/>
                  <a:ext cx="1036" cy="3280"/>
                </a:xfrm>
                <a:custGeom>
                  <a:avLst/>
                  <a:gdLst>
                    <a:gd name="T0" fmla="*/ 23 w 1036"/>
                    <a:gd name="T1" fmla="*/ 0 h 3280"/>
                    <a:gd name="T2" fmla="*/ 0 w 1036"/>
                    <a:gd name="T3" fmla="*/ 5 h 3280"/>
                    <a:gd name="T4" fmla="*/ 994 w 1036"/>
                    <a:gd name="T5" fmla="*/ 3280 h 3280"/>
                    <a:gd name="T6" fmla="*/ 1036 w 1036"/>
                    <a:gd name="T7" fmla="*/ 3280 h 3280"/>
                    <a:gd name="T8" fmla="*/ 41 w 1036"/>
                    <a:gd name="T9" fmla="*/ 0 h 3280"/>
                    <a:gd name="T10" fmla="*/ 23 w 1036"/>
                    <a:gd name="T11" fmla="*/ 0 h 3280"/>
                    <a:gd name="T12" fmla="*/ 23 w 1036"/>
                    <a:gd name="T13" fmla="*/ 0 h 32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36" h="3280">
                      <a:moveTo>
                        <a:pt x="23" y="0"/>
                      </a:moveTo>
                      <a:lnTo>
                        <a:pt x="0" y="5"/>
                      </a:lnTo>
                      <a:lnTo>
                        <a:pt x="994" y="3280"/>
                      </a:lnTo>
                      <a:lnTo>
                        <a:pt x="1036" y="3280"/>
                      </a:lnTo>
                      <a:lnTo>
                        <a:pt x="41" y="0"/>
                      </a:lnTo>
                      <a:lnTo>
                        <a:pt x="23" y="0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51" name="Freeform 58"/>
                <p:cNvSpPr>
                  <a:spLocks/>
                </p:cNvSpPr>
                <p:nvPr/>
              </p:nvSpPr>
              <p:spPr bwMode="hidden">
                <a:xfrm>
                  <a:off x="4137" y="1039"/>
                  <a:ext cx="1327" cy="3280"/>
                </a:xfrm>
                <a:custGeom>
                  <a:avLst/>
                  <a:gdLst>
                    <a:gd name="T0" fmla="*/ 20 w 1327"/>
                    <a:gd name="T1" fmla="*/ 0 h 3280"/>
                    <a:gd name="T2" fmla="*/ 0 w 1327"/>
                    <a:gd name="T3" fmla="*/ 7 h 3280"/>
                    <a:gd name="T4" fmla="*/ 1285 w 1327"/>
                    <a:gd name="T5" fmla="*/ 3280 h 3280"/>
                    <a:gd name="T6" fmla="*/ 1327 w 1327"/>
                    <a:gd name="T7" fmla="*/ 3280 h 3280"/>
                    <a:gd name="T8" fmla="*/ 43 w 1327"/>
                    <a:gd name="T9" fmla="*/ 0 h 3280"/>
                    <a:gd name="T10" fmla="*/ 20 w 1327"/>
                    <a:gd name="T11" fmla="*/ 0 h 3280"/>
                    <a:gd name="T12" fmla="*/ 20 w 1327"/>
                    <a:gd name="T13" fmla="*/ 0 h 32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27" h="3280">
                      <a:moveTo>
                        <a:pt x="20" y="0"/>
                      </a:moveTo>
                      <a:lnTo>
                        <a:pt x="0" y="7"/>
                      </a:lnTo>
                      <a:lnTo>
                        <a:pt x="1285" y="3280"/>
                      </a:lnTo>
                      <a:lnTo>
                        <a:pt x="1327" y="3280"/>
                      </a:lnTo>
                      <a:lnTo>
                        <a:pt x="43" y="0"/>
                      </a:lnTo>
                      <a:lnTo>
                        <a:pt x="20" y="0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+mn-ea"/>
                  </a:endParaRPr>
                </a:p>
              </p:txBody>
            </p:sp>
          </p:grpSp>
          <p:sp>
            <p:nvSpPr>
              <p:cNvPr id="35" name="Freeform 59"/>
              <p:cNvSpPr>
                <a:spLocks/>
              </p:cNvSpPr>
              <p:nvPr/>
            </p:nvSpPr>
            <p:spPr bwMode="hidden">
              <a:xfrm>
                <a:off x="0" y="1039"/>
                <a:ext cx="1254" cy="2632"/>
              </a:xfrm>
              <a:custGeom>
                <a:avLst/>
                <a:gdLst>
                  <a:gd name="T0" fmla="*/ 1236 w 1254"/>
                  <a:gd name="T1" fmla="*/ 0 h 2632"/>
                  <a:gd name="T2" fmla="*/ 1212 w 1254"/>
                  <a:gd name="T3" fmla="*/ 0 h 2632"/>
                  <a:gd name="T4" fmla="*/ 0 w 1254"/>
                  <a:gd name="T5" fmla="*/ 2542 h 2632"/>
                  <a:gd name="T6" fmla="*/ 0 w 1254"/>
                  <a:gd name="T7" fmla="*/ 2632 h 2632"/>
                  <a:gd name="T8" fmla="*/ 1254 w 1254"/>
                  <a:gd name="T9" fmla="*/ 7 h 2632"/>
                  <a:gd name="T10" fmla="*/ 1236 w 1254"/>
                  <a:gd name="T11" fmla="*/ 0 h 2632"/>
                  <a:gd name="T12" fmla="*/ 1236 w 1254"/>
                  <a:gd name="T13" fmla="*/ 0 h 26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54" h="2632">
                    <a:moveTo>
                      <a:pt x="1236" y="0"/>
                    </a:moveTo>
                    <a:lnTo>
                      <a:pt x="1212" y="0"/>
                    </a:lnTo>
                    <a:lnTo>
                      <a:pt x="0" y="2542"/>
                    </a:lnTo>
                    <a:lnTo>
                      <a:pt x="0" y="2632"/>
                    </a:lnTo>
                    <a:lnTo>
                      <a:pt x="1254" y="7"/>
                    </a:lnTo>
                    <a:lnTo>
                      <a:pt x="1236" y="0"/>
                    </a:lnTo>
                    <a:lnTo>
                      <a:pt x="12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+mn-ea"/>
                </a:endParaRPr>
              </a:p>
            </p:txBody>
          </p:sp>
          <p:sp>
            <p:nvSpPr>
              <p:cNvPr id="36" name="Freeform 60"/>
              <p:cNvSpPr>
                <a:spLocks/>
              </p:cNvSpPr>
              <p:nvPr/>
            </p:nvSpPr>
            <p:spPr bwMode="hidden">
              <a:xfrm>
                <a:off x="0" y="1039"/>
                <a:ext cx="948" cy="1676"/>
              </a:xfrm>
              <a:custGeom>
                <a:avLst/>
                <a:gdLst>
                  <a:gd name="T0" fmla="*/ 930 w 948"/>
                  <a:gd name="T1" fmla="*/ 0 h 1676"/>
                  <a:gd name="T2" fmla="*/ 906 w 948"/>
                  <a:gd name="T3" fmla="*/ 0 h 1676"/>
                  <a:gd name="T4" fmla="*/ 0 w 948"/>
                  <a:gd name="T5" fmla="*/ 1593 h 1676"/>
                  <a:gd name="T6" fmla="*/ 0 w 948"/>
                  <a:gd name="T7" fmla="*/ 1676 h 1676"/>
                  <a:gd name="T8" fmla="*/ 948 w 948"/>
                  <a:gd name="T9" fmla="*/ 5 h 1676"/>
                  <a:gd name="T10" fmla="*/ 930 w 948"/>
                  <a:gd name="T11" fmla="*/ 0 h 1676"/>
                  <a:gd name="T12" fmla="*/ 930 w 948"/>
                  <a:gd name="T13" fmla="*/ 0 h 167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48" h="1676">
                    <a:moveTo>
                      <a:pt x="930" y="0"/>
                    </a:moveTo>
                    <a:lnTo>
                      <a:pt x="906" y="0"/>
                    </a:lnTo>
                    <a:lnTo>
                      <a:pt x="0" y="1593"/>
                    </a:lnTo>
                    <a:lnTo>
                      <a:pt x="0" y="1676"/>
                    </a:lnTo>
                    <a:lnTo>
                      <a:pt x="948" y="5"/>
                    </a:lnTo>
                    <a:lnTo>
                      <a:pt x="93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Freeform 61"/>
              <p:cNvSpPr>
                <a:spLocks/>
              </p:cNvSpPr>
              <p:nvPr/>
            </p:nvSpPr>
            <p:spPr bwMode="hidden">
              <a:xfrm>
                <a:off x="0" y="1039"/>
                <a:ext cx="629" cy="937"/>
              </a:xfrm>
              <a:custGeom>
                <a:avLst/>
                <a:gdLst>
                  <a:gd name="T0" fmla="*/ 606 w 629"/>
                  <a:gd name="T1" fmla="*/ 0 h 937"/>
                  <a:gd name="T2" fmla="*/ 582 w 629"/>
                  <a:gd name="T3" fmla="*/ 0 h 937"/>
                  <a:gd name="T4" fmla="*/ 0 w 629"/>
                  <a:gd name="T5" fmla="*/ 871 h 937"/>
                  <a:gd name="T6" fmla="*/ 0 w 629"/>
                  <a:gd name="T7" fmla="*/ 937 h 937"/>
                  <a:gd name="T8" fmla="*/ 629 w 629"/>
                  <a:gd name="T9" fmla="*/ 4 h 937"/>
                  <a:gd name="T10" fmla="*/ 606 w 629"/>
                  <a:gd name="T11" fmla="*/ 0 h 937"/>
                  <a:gd name="T12" fmla="*/ 606 w 629"/>
                  <a:gd name="T13" fmla="*/ 0 h 93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29" h="937">
                    <a:moveTo>
                      <a:pt x="606" y="0"/>
                    </a:moveTo>
                    <a:lnTo>
                      <a:pt x="582" y="0"/>
                    </a:lnTo>
                    <a:lnTo>
                      <a:pt x="0" y="871"/>
                    </a:lnTo>
                    <a:lnTo>
                      <a:pt x="0" y="937"/>
                    </a:lnTo>
                    <a:lnTo>
                      <a:pt x="629" y="4"/>
                    </a:lnTo>
                    <a:lnTo>
                      <a:pt x="60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Freeform 62"/>
              <p:cNvSpPr>
                <a:spLocks/>
              </p:cNvSpPr>
              <p:nvPr/>
            </p:nvSpPr>
            <p:spPr bwMode="hidden">
              <a:xfrm>
                <a:off x="0" y="1039"/>
                <a:ext cx="305" cy="427"/>
              </a:xfrm>
              <a:custGeom>
                <a:avLst/>
                <a:gdLst>
                  <a:gd name="T0" fmla="*/ 282 w 305"/>
                  <a:gd name="T1" fmla="*/ 0 h 427"/>
                  <a:gd name="T2" fmla="*/ 252 w 305"/>
                  <a:gd name="T3" fmla="*/ 0 h 427"/>
                  <a:gd name="T4" fmla="*/ 0 w 305"/>
                  <a:gd name="T5" fmla="*/ 361 h 427"/>
                  <a:gd name="T6" fmla="*/ 0 w 305"/>
                  <a:gd name="T7" fmla="*/ 427 h 427"/>
                  <a:gd name="T8" fmla="*/ 305 w 305"/>
                  <a:gd name="T9" fmla="*/ 5 h 427"/>
                  <a:gd name="T10" fmla="*/ 282 w 305"/>
                  <a:gd name="T11" fmla="*/ 0 h 427"/>
                  <a:gd name="T12" fmla="*/ 282 w 305"/>
                  <a:gd name="T13" fmla="*/ 0 h 42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05" h="427">
                    <a:moveTo>
                      <a:pt x="282" y="0"/>
                    </a:moveTo>
                    <a:lnTo>
                      <a:pt x="252" y="0"/>
                    </a:lnTo>
                    <a:lnTo>
                      <a:pt x="0" y="361"/>
                    </a:lnTo>
                    <a:lnTo>
                      <a:pt x="0" y="427"/>
                    </a:lnTo>
                    <a:lnTo>
                      <a:pt x="305" y="5"/>
                    </a:lnTo>
                    <a:lnTo>
                      <a:pt x="282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Freeform 63"/>
              <p:cNvSpPr>
                <a:spLocks/>
              </p:cNvSpPr>
              <p:nvPr/>
            </p:nvSpPr>
            <p:spPr bwMode="hidden">
              <a:xfrm>
                <a:off x="4481" y="1039"/>
                <a:ext cx="1277" cy="2686"/>
              </a:xfrm>
              <a:custGeom>
                <a:avLst/>
                <a:gdLst>
                  <a:gd name="T0" fmla="*/ 41 w 1277"/>
                  <a:gd name="T1" fmla="*/ 0 h 2686"/>
                  <a:gd name="T2" fmla="*/ 17 w 1277"/>
                  <a:gd name="T3" fmla="*/ 0 h 2686"/>
                  <a:gd name="T4" fmla="*/ 0 w 1277"/>
                  <a:gd name="T5" fmla="*/ 4 h 2686"/>
                  <a:gd name="T6" fmla="*/ 1277 w 1277"/>
                  <a:gd name="T7" fmla="*/ 2686 h 2686"/>
                  <a:gd name="T8" fmla="*/ 1277 w 1277"/>
                  <a:gd name="T9" fmla="*/ 2596 h 2686"/>
                  <a:gd name="T10" fmla="*/ 41 w 1277"/>
                  <a:gd name="T11" fmla="*/ 0 h 2686"/>
                  <a:gd name="T12" fmla="*/ 41 w 1277"/>
                  <a:gd name="T13" fmla="*/ 0 h 26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77" h="2686">
                    <a:moveTo>
                      <a:pt x="41" y="0"/>
                    </a:moveTo>
                    <a:lnTo>
                      <a:pt x="17" y="0"/>
                    </a:lnTo>
                    <a:lnTo>
                      <a:pt x="0" y="4"/>
                    </a:lnTo>
                    <a:lnTo>
                      <a:pt x="1277" y="2686"/>
                    </a:lnTo>
                    <a:lnTo>
                      <a:pt x="1277" y="2596"/>
                    </a:lnTo>
                    <a:lnTo>
                      <a:pt x="41" y="0"/>
                    </a:lnTo>
                    <a:lnTo>
                      <a:pt x="4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+mn-ea"/>
                </a:endParaRPr>
              </a:p>
            </p:txBody>
          </p:sp>
          <p:sp>
            <p:nvSpPr>
              <p:cNvPr id="40" name="Freeform 64"/>
              <p:cNvSpPr>
                <a:spLocks/>
              </p:cNvSpPr>
              <p:nvPr/>
            </p:nvSpPr>
            <p:spPr bwMode="hidden">
              <a:xfrm>
                <a:off x="4770" y="1039"/>
                <a:ext cx="988" cy="1730"/>
              </a:xfrm>
              <a:custGeom>
                <a:avLst/>
                <a:gdLst>
                  <a:gd name="T0" fmla="*/ 16 w 988"/>
                  <a:gd name="T1" fmla="*/ 0 h 1730"/>
                  <a:gd name="T2" fmla="*/ 0 w 988"/>
                  <a:gd name="T3" fmla="*/ 7 h 1730"/>
                  <a:gd name="T4" fmla="*/ 988 w 988"/>
                  <a:gd name="T5" fmla="*/ 1730 h 1730"/>
                  <a:gd name="T6" fmla="*/ 988 w 988"/>
                  <a:gd name="T7" fmla="*/ 1653 h 1730"/>
                  <a:gd name="T8" fmla="*/ 40 w 988"/>
                  <a:gd name="T9" fmla="*/ 0 h 1730"/>
                  <a:gd name="T10" fmla="*/ 16 w 988"/>
                  <a:gd name="T11" fmla="*/ 0 h 1730"/>
                  <a:gd name="T12" fmla="*/ 16 w 988"/>
                  <a:gd name="T13" fmla="*/ 0 h 173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88" h="1730">
                    <a:moveTo>
                      <a:pt x="16" y="0"/>
                    </a:moveTo>
                    <a:lnTo>
                      <a:pt x="0" y="7"/>
                    </a:lnTo>
                    <a:lnTo>
                      <a:pt x="988" y="1730"/>
                    </a:lnTo>
                    <a:lnTo>
                      <a:pt x="988" y="1653"/>
                    </a:lnTo>
                    <a:lnTo>
                      <a:pt x="40" y="0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Freeform 65"/>
              <p:cNvSpPr>
                <a:spLocks/>
              </p:cNvSpPr>
              <p:nvPr/>
            </p:nvSpPr>
            <p:spPr bwMode="hidden">
              <a:xfrm>
                <a:off x="5088" y="1039"/>
                <a:ext cx="670" cy="997"/>
              </a:xfrm>
              <a:custGeom>
                <a:avLst/>
                <a:gdLst>
                  <a:gd name="T0" fmla="*/ 22 w 670"/>
                  <a:gd name="T1" fmla="*/ 0 h 997"/>
                  <a:gd name="T2" fmla="*/ 0 w 670"/>
                  <a:gd name="T3" fmla="*/ 4 h 997"/>
                  <a:gd name="T4" fmla="*/ 670 w 670"/>
                  <a:gd name="T5" fmla="*/ 997 h 997"/>
                  <a:gd name="T6" fmla="*/ 670 w 670"/>
                  <a:gd name="T7" fmla="*/ 925 h 997"/>
                  <a:gd name="T8" fmla="*/ 46 w 670"/>
                  <a:gd name="T9" fmla="*/ 0 h 997"/>
                  <a:gd name="T10" fmla="*/ 22 w 670"/>
                  <a:gd name="T11" fmla="*/ 0 h 997"/>
                  <a:gd name="T12" fmla="*/ 22 w 670"/>
                  <a:gd name="T13" fmla="*/ 0 h 9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70" h="997">
                    <a:moveTo>
                      <a:pt x="22" y="0"/>
                    </a:moveTo>
                    <a:lnTo>
                      <a:pt x="0" y="4"/>
                    </a:lnTo>
                    <a:lnTo>
                      <a:pt x="670" y="997"/>
                    </a:lnTo>
                    <a:lnTo>
                      <a:pt x="670" y="925"/>
                    </a:lnTo>
                    <a:lnTo>
                      <a:pt x="46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Freeform 66"/>
              <p:cNvSpPr>
                <a:spLocks/>
              </p:cNvSpPr>
              <p:nvPr/>
            </p:nvSpPr>
            <p:spPr bwMode="hidden">
              <a:xfrm>
                <a:off x="5412" y="1039"/>
                <a:ext cx="346" cy="487"/>
              </a:xfrm>
              <a:custGeom>
                <a:avLst/>
                <a:gdLst>
                  <a:gd name="T0" fmla="*/ 22 w 346"/>
                  <a:gd name="T1" fmla="*/ 0 h 487"/>
                  <a:gd name="T2" fmla="*/ 0 w 346"/>
                  <a:gd name="T3" fmla="*/ 7 h 487"/>
                  <a:gd name="T4" fmla="*/ 346 w 346"/>
                  <a:gd name="T5" fmla="*/ 487 h 487"/>
                  <a:gd name="T6" fmla="*/ 346 w 346"/>
                  <a:gd name="T7" fmla="*/ 415 h 487"/>
                  <a:gd name="T8" fmla="*/ 46 w 346"/>
                  <a:gd name="T9" fmla="*/ 0 h 487"/>
                  <a:gd name="T10" fmla="*/ 22 w 346"/>
                  <a:gd name="T11" fmla="*/ 0 h 487"/>
                  <a:gd name="T12" fmla="*/ 22 w 346"/>
                  <a:gd name="T13" fmla="*/ 0 h 48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46" h="487">
                    <a:moveTo>
                      <a:pt x="22" y="0"/>
                    </a:moveTo>
                    <a:lnTo>
                      <a:pt x="0" y="7"/>
                    </a:lnTo>
                    <a:lnTo>
                      <a:pt x="346" y="487"/>
                    </a:lnTo>
                    <a:lnTo>
                      <a:pt x="346" y="415"/>
                    </a:lnTo>
                    <a:lnTo>
                      <a:pt x="46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3379" name="Rectangle 67"/>
          <p:cNvSpPr>
            <a:spLocks noGrp="1" noChangeArrowheads="1"/>
          </p:cNvSpPr>
          <p:nvPr>
            <p:ph type="ctrTitle" sz="quarter"/>
          </p:nvPr>
        </p:nvSpPr>
        <p:spPr>
          <a:xfrm>
            <a:off x="455613" y="1920875"/>
            <a:ext cx="8226425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3380" name="Rectangle 6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8298452-697B-44A1-B31C-9848D13F3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519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C3C59C-8F92-4BE9-990C-463C542B25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43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273050"/>
            <a:ext cx="2055813" cy="58229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613" y="273050"/>
            <a:ext cx="6018212" cy="58229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C0A032-75AC-44A3-AD88-571AC01887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870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21247-0427-40B1-AFB2-53DCCF69AA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615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5FECD2-22B7-40A3-BB34-C1D2A80A0D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673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598613"/>
            <a:ext cx="4037012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598613"/>
            <a:ext cx="4037013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CD905E-84A3-47ED-984E-C8B73E94C3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705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8597B2-FAA1-495E-B0D2-AF4064EFD3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65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3CE8AA-CFB7-44E8-B758-6733A6784A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906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E556B9-5616-48D2-A5DD-09E7383F7B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407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E322AB-3509-4CBD-A6FE-8E8D123B47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962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F157D-4BC1-43EA-B9DA-F53C267A23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025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63529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sp>
          <p:nvSpPr>
            <p:cNvPr id="12291" name="Freeform 3"/>
            <p:cNvSpPr>
              <a:spLocks/>
            </p:cNvSpPr>
            <p:nvPr userDrawn="1"/>
          </p:nvSpPr>
          <p:spPr bwMode="hidden">
            <a:xfrm>
              <a:off x="0" y="0"/>
              <a:ext cx="5758" cy="1043"/>
            </a:xfrm>
            <a:custGeom>
              <a:avLst/>
              <a:gdLst>
                <a:gd name="T0" fmla="*/ 5740 w 5740"/>
                <a:gd name="T1" fmla="*/ 1043 h 1043"/>
                <a:gd name="T2" fmla="*/ 0 w 5740"/>
                <a:gd name="T3" fmla="*/ 1043 h 1043"/>
                <a:gd name="T4" fmla="*/ 0 w 5740"/>
                <a:gd name="T5" fmla="*/ 0 h 1043"/>
                <a:gd name="T6" fmla="*/ 5740 w 5740"/>
                <a:gd name="T7" fmla="*/ 0 h 1043"/>
                <a:gd name="T8" fmla="*/ 5740 w 5740"/>
                <a:gd name="T9" fmla="*/ 1043 h 1043"/>
                <a:gd name="T10" fmla="*/ 5740 w 5740"/>
                <a:gd name="T11" fmla="*/ 1043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043">
                  <a:moveTo>
                    <a:pt x="5740" y="1043"/>
                  </a:moveTo>
                  <a:lnTo>
                    <a:pt x="0" y="1043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1043"/>
                  </a:lnTo>
                  <a:lnTo>
                    <a:pt x="574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+mn-ea"/>
              </a:endParaRPr>
            </a:p>
          </p:txBody>
        </p:sp>
        <p:grpSp>
          <p:nvGrpSpPr>
            <p:cNvPr id="1033" name="Group 4"/>
            <p:cNvGrpSpPr>
              <a:grpSpLocks/>
            </p:cNvGrpSpPr>
            <p:nvPr userDrawn="1"/>
          </p:nvGrpSpPr>
          <p:grpSpPr bwMode="auto">
            <a:xfrm>
              <a:off x="0" y="0"/>
              <a:ext cx="5759" cy="4319"/>
              <a:chOff x="0" y="0"/>
              <a:chExt cx="5759" cy="4319"/>
            </a:xfrm>
          </p:grpSpPr>
          <p:sp>
            <p:nvSpPr>
              <p:cNvPr id="12293" name="Freeform 5"/>
              <p:cNvSpPr>
                <a:spLocks/>
              </p:cNvSpPr>
              <p:nvPr userDrawn="1"/>
            </p:nvSpPr>
            <p:spPr bwMode="hidden">
              <a:xfrm>
                <a:off x="1" y="1040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+mn-ea"/>
                </a:endParaRPr>
              </a:p>
            </p:txBody>
          </p:sp>
          <p:sp>
            <p:nvSpPr>
              <p:cNvPr id="12294" name="Freeform 6"/>
              <p:cNvSpPr>
                <a:spLocks/>
              </p:cNvSpPr>
              <p:nvPr userDrawn="1"/>
            </p:nvSpPr>
            <p:spPr bwMode="hidden">
              <a:xfrm>
                <a:off x="0" y="3988"/>
                <a:ext cx="5758" cy="42"/>
              </a:xfrm>
              <a:custGeom>
                <a:avLst/>
                <a:gdLst>
                  <a:gd name="T0" fmla="*/ 0 w 5740"/>
                  <a:gd name="T1" fmla="*/ 42 h 42"/>
                  <a:gd name="T2" fmla="*/ 5740 w 5740"/>
                  <a:gd name="T3" fmla="*/ 42 h 42"/>
                  <a:gd name="T4" fmla="*/ 5740 w 5740"/>
                  <a:gd name="T5" fmla="*/ 0 h 42"/>
                  <a:gd name="T6" fmla="*/ 0 w 5740"/>
                  <a:gd name="T7" fmla="*/ 0 h 42"/>
                  <a:gd name="T8" fmla="*/ 0 w 5740"/>
                  <a:gd name="T9" fmla="*/ 42 h 42"/>
                  <a:gd name="T10" fmla="*/ 0 w 5740"/>
                  <a:gd name="T11" fmla="*/ 42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42">
                    <a:moveTo>
                      <a:pt x="0" y="42"/>
                    </a:moveTo>
                    <a:lnTo>
                      <a:pt x="5740" y="42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42"/>
                    </a:lnTo>
                    <a:lnTo>
                      <a:pt x="0" y="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+mn-ea"/>
                </a:endParaRPr>
              </a:p>
            </p:txBody>
          </p:sp>
          <p:sp>
            <p:nvSpPr>
              <p:cNvPr id="12295" name="Freeform 7"/>
              <p:cNvSpPr>
                <a:spLocks/>
              </p:cNvSpPr>
              <p:nvPr userDrawn="1"/>
            </p:nvSpPr>
            <p:spPr bwMode="hidden">
              <a:xfrm>
                <a:off x="0" y="3665"/>
                <a:ext cx="5758" cy="30"/>
              </a:xfrm>
              <a:custGeom>
                <a:avLst/>
                <a:gdLst>
                  <a:gd name="T0" fmla="*/ 0 w 5740"/>
                  <a:gd name="T1" fmla="*/ 30 h 30"/>
                  <a:gd name="T2" fmla="*/ 5740 w 5740"/>
                  <a:gd name="T3" fmla="*/ 30 h 30"/>
                  <a:gd name="T4" fmla="*/ 5740 w 5740"/>
                  <a:gd name="T5" fmla="*/ 0 h 30"/>
                  <a:gd name="T6" fmla="*/ 0 w 5740"/>
                  <a:gd name="T7" fmla="*/ 0 h 30"/>
                  <a:gd name="T8" fmla="*/ 0 w 5740"/>
                  <a:gd name="T9" fmla="*/ 30 h 30"/>
                  <a:gd name="T10" fmla="*/ 0 w 5740"/>
                  <a:gd name="T11" fmla="*/ 3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+mn-ea"/>
                </a:endParaRPr>
              </a:p>
            </p:txBody>
          </p:sp>
          <p:sp>
            <p:nvSpPr>
              <p:cNvPr id="12296" name="Freeform 8"/>
              <p:cNvSpPr>
                <a:spLocks/>
              </p:cNvSpPr>
              <p:nvPr userDrawn="1"/>
            </p:nvSpPr>
            <p:spPr bwMode="hidden">
              <a:xfrm>
                <a:off x="0" y="3364"/>
                <a:ext cx="5758" cy="30"/>
              </a:xfrm>
              <a:custGeom>
                <a:avLst/>
                <a:gdLst>
                  <a:gd name="T0" fmla="*/ 0 w 5740"/>
                  <a:gd name="T1" fmla="*/ 30 h 30"/>
                  <a:gd name="T2" fmla="*/ 5740 w 5740"/>
                  <a:gd name="T3" fmla="*/ 30 h 30"/>
                  <a:gd name="T4" fmla="*/ 5740 w 5740"/>
                  <a:gd name="T5" fmla="*/ 0 h 30"/>
                  <a:gd name="T6" fmla="*/ 0 w 5740"/>
                  <a:gd name="T7" fmla="*/ 0 h 30"/>
                  <a:gd name="T8" fmla="*/ 0 w 5740"/>
                  <a:gd name="T9" fmla="*/ 30 h 30"/>
                  <a:gd name="T10" fmla="*/ 0 w 5740"/>
                  <a:gd name="T11" fmla="*/ 3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+mn-ea"/>
                </a:endParaRPr>
              </a:p>
            </p:txBody>
          </p:sp>
          <p:sp>
            <p:nvSpPr>
              <p:cNvPr id="12297" name="Freeform 9"/>
              <p:cNvSpPr>
                <a:spLocks/>
              </p:cNvSpPr>
              <p:nvPr userDrawn="1"/>
            </p:nvSpPr>
            <p:spPr bwMode="hidden">
              <a:xfrm>
                <a:off x="0" y="3105"/>
                <a:ext cx="5758" cy="31"/>
              </a:xfrm>
              <a:custGeom>
                <a:avLst/>
                <a:gdLst>
                  <a:gd name="T0" fmla="*/ 0 w 5740"/>
                  <a:gd name="T1" fmla="*/ 30 h 30"/>
                  <a:gd name="T2" fmla="*/ 5740 w 5740"/>
                  <a:gd name="T3" fmla="*/ 30 h 30"/>
                  <a:gd name="T4" fmla="*/ 5740 w 5740"/>
                  <a:gd name="T5" fmla="*/ 0 h 30"/>
                  <a:gd name="T6" fmla="*/ 0 w 5740"/>
                  <a:gd name="T7" fmla="*/ 0 h 30"/>
                  <a:gd name="T8" fmla="*/ 0 w 5740"/>
                  <a:gd name="T9" fmla="*/ 30 h 30"/>
                  <a:gd name="T10" fmla="*/ 0 w 5740"/>
                  <a:gd name="T11" fmla="*/ 3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+mn-ea"/>
                </a:endParaRPr>
              </a:p>
            </p:txBody>
          </p:sp>
          <p:sp>
            <p:nvSpPr>
              <p:cNvPr id="12298" name="Freeform 10"/>
              <p:cNvSpPr>
                <a:spLocks/>
              </p:cNvSpPr>
              <p:nvPr userDrawn="1"/>
            </p:nvSpPr>
            <p:spPr bwMode="hidden">
              <a:xfrm>
                <a:off x="0" y="2859"/>
                <a:ext cx="5758" cy="36"/>
              </a:xfrm>
              <a:custGeom>
                <a:avLst/>
                <a:gdLst>
                  <a:gd name="T0" fmla="*/ 5740 w 5740"/>
                  <a:gd name="T1" fmla="*/ 0 h 36"/>
                  <a:gd name="T2" fmla="*/ 0 w 5740"/>
                  <a:gd name="T3" fmla="*/ 0 h 36"/>
                  <a:gd name="T4" fmla="*/ 0 w 5740"/>
                  <a:gd name="T5" fmla="*/ 36 h 36"/>
                  <a:gd name="T6" fmla="*/ 5740 w 5740"/>
                  <a:gd name="T7" fmla="*/ 36 h 36"/>
                  <a:gd name="T8" fmla="*/ 5740 w 5740"/>
                  <a:gd name="T9" fmla="*/ 0 h 36"/>
                  <a:gd name="T10" fmla="*/ 5740 w 5740"/>
                  <a:gd name="T11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+mn-ea"/>
                </a:endParaRPr>
              </a:p>
            </p:txBody>
          </p:sp>
          <p:sp>
            <p:nvSpPr>
              <p:cNvPr id="12299" name="Freeform 11"/>
              <p:cNvSpPr>
                <a:spLocks/>
              </p:cNvSpPr>
              <p:nvPr userDrawn="1"/>
            </p:nvSpPr>
            <p:spPr bwMode="hidden">
              <a:xfrm>
                <a:off x="0" y="2644"/>
                <a:ext cx="5758" cy="30"/>
              </a:xfrm>
              <a:custGeom>
                <a:avLst/>
                <a:gdLst>
                  <a:gd name="T0" fmla="*/ 5740 w 5740"/>
                  <a:gd name="T1" fmla="*/ 0 h 30"/>
                  <a:gd name="T2" fmla="*/ 0 w 5740"/>
                  <a:gd name="T3" fmla="*/ 0 h 30"/>
                  <a:gd name="T4" fmla="*/ 0 w 5740"/>
                  <a:gd name="T5" fmla="*/ 30 h 30"/>
                  <a:gd name="T6" fmla="*/ 5740 w 5740"/>
                  <a:gd name="T7" fmla="*/ 30 h 30"/>
                  <a:gd name="T8" fmla="*/ 5740 w 5740"/>
                  <a:gd name="T9" fmla="*/ 0 h 30"/>
                  <a:gd name="T10" fmla="*/ 5740 w 5740"/>
                  <a:gd name="T11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+mn-ea"/>
                </a:endParaRPr>
              </a:p>
            </p:txBody>
          </p:sp>
          <p:sp>
            <p:nvSpPr>
              <p:cNvPr id="12300" name="Freeform 12"/>
              <p:cNvSpPr>
                <a:spLocks/>
              </p:cNvSpPr>
              <p:nvPr userDrawn="1"/>
            </p:nvSpPr>
            <p:spPr bwMode="hidden">
              <a:xfrm>
                <a:off x="0" y="2433"/>
                <a:ext cx="5758" cy="36"/>
              </a:xfrm>
              <a:custGeom>
                <a:avLst/>
                <a:gdLst>
                  <a:gd name="T0" fmla="*/ 5740 w 5740"/>
                  <a:gd name="T1" fmla="*/ 0 h 36"/>
                  <a:gd name="T2" fmla="*/ 0 w 5740"/>
                  <a:gd name="T3" fmla="*/ 0 h 36"/>
                  <a:gd name="T4" fmla="*/ 0 w 5740"/>
                  <a:gd name="T5" fmla="*/ 36 h 36"/>
                  <a:gd name="T6" fmla="*/ 5740 w 5740"/>
                  <a:gd name="T7" fmla="*/ 36 h 36"/>
                  <a:gd name="T8" fmla="*/ 5740 w 5740"/>
                  <a:gd name="T9" fmla="*/ 0 h 36"/>
                  <a:gd name="T10" fmla="*/ 5740 w 5740"/>
                  <a:gd name="T11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+mn-ea"/>
                </a:endParaRPr>
              </a:p>
            </p:txBody>
          </p:sp>
          <p:sp>
            <p:nvSpPr>
              <p:cNvPr id="12301" name="Freeform 13"/>
              <p:cNvSpPr>
                <a:spLocks/>
              </p:cNvSpPr>
              <p:nvPr userDrawn="1"/>
            </p:nvSpPr>
            <p:spPr bwMode="hidden">
              <a:xfrm>
                <a:off x="0" y="2259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+mn-ea"/>
                </a:endParaRPr>
              </a:p>
            </p:txBody>
          </p:sp>
          <p:sp>
            <p:nvSpPr>
              <p:cNvPr id="12302" name="Freeform 14"/>
              <p:cNvSpPr>
                <a:spLocks/>
              </p:cNvSpPr>
              <p:nvPr userDrawn="1"/>
            </p:nvSpPr>
            <p:spPr bwMode="hidden">
              <a:xfrm>
                <a:off x="0" y="2090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+mn-ea"/>
                </a:endParaRPr>
              </a:p>
            </p:txBody>
          </p:sp>
          <p:sp>
            <p:nvSpPr>
              <p:cNvPr id="12303" name="Freeform 15"/>
              <p:cNvSpPr>
                <a:spLocks/>
              </p:cNvSpPr>
              <p:nvPr userDrawn="1"/>
            </p:nvSpPr>
            <p:spPr bwMode="hidden">
              <a:xfrm>
                <a:off x="0" y="1928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+mn-ea"/>
                </a:endParaRPr>
              </a:p>
            </p:txBody>
          </p:sp>
          <p:sp>
            <p:nvSpPr>
              <p:cNvPr id="12304" name="Freeform 16"/>
              <p:cNvSpPr>
                <a:spLocks/>
              </p:cNvSpPr>
              <p:nvPr userDrawn="1"/>
            </p:nvSpPr>
            <p:spPr bwMode="hidden">
              <a:xfrm>
                <a:off x="0" y="1645"/>
                <a:ext cx="5758" cy="12"/>
              </a:xfrm>
              <a:custGeom>
                <a:avLst/>
                <a:gdLst>
                  <a:gd name="T0" fmla="*/ 5740 w 5740"/>
                  <a:gd name="T1" fmla="*/ 0 h 12"/>
                  <a:gd name="T2" fmla="*/ 0 w 5740"/>
                  <a:gd name="T3" fmla="*/ 0 h 12"/>
                  <a:gd name="T4" fmla="*/ 0 w 5740"/>
                  <a:gd name="T5" fmla="*/ 12 h 12"/>
                  <a:gd name="T6" fmla="*/ 5740 w 5740"/>
                  <a:gd name="T7" fmla="*/ 12 h 12"/>
                  <a:gd name="T8" fmla="*/ 5740 w 5740"/>
                  <a:gd name="T9" fmla="*/ 0 h 12"/>
                  <a:gd name="T10" fmla="*/ 5740 w 5740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+mn-ea"/>
                </a:endParaRPr>
              </a:p>
            </p:txBody>
          </p:sp>
          <p:sp>
            <p:nvSpPr>
              <p:cNvPr id="12305" name="Freeform 17"/>
              <p:cNvSpPr>
                <a:spLocks/>
              </p:cNvSpPr>
              <p:nvPr userDrawn="1"/>
            </p:nvSpPr>
            <p:spPr bwMode="hidden">
              <a:xfrm>
                <a:off x="0" y="1778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+mn-ea"/>
                </a:endParaRPr>
              </a:p>
            </p:txBody>
          </p:sp>
          <p:sp>
            <p:nvSpPr>
              <p:cNvPr id="12306" name="Freeform 18"/>
              <p:cNvSpPr>
                <a:spLocks/>
              </p:cNvSpPr>
              <p:nvPr userDrawn="1"/>
            </p:nvSpPr>
            <p:spPr bwMode="hidden">
              <a:xfrm>
                <a:off x="0" y="1520"/>
                <a:ext cx="5758" cy="12"/>
              </a:xfrm>
              <a:custGeom>
                <a:avLst/>
                <a:gdLst>
                  <a:gd name="T0" fmla="*/ 5740 w 5740"/>
                  <a:gd name="T1" fmla="*/ 0 h 12"/>
                  <a:gd name="T2" fmla="*/ 0 w 5740"/>
                  <a:gd name="T3" fmla="*/ 0 h 12"/>
                  <a:gd name="T4" fmla="*/ 0 w 5740"/>
                  <a:gd name="T5" fmla="*/ 12 h 12"/>
                  <a:gd name="T6" fmla="*/ 5740 w 5740"/>
                  <a:gd name="T7" fmla="*/ 12 h 12"/>
                  <a:gd name="T8" fmla="*/ 5740 w 5740"/>
                  <a:gd name="T9" fmla="*/ 0 h 12"/>
                  <a:gd name="T10" fmla="*/ 5740 w 5740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+mn-ea"/>
                </a:endParaRPr>
              </a:p>
            </p:txBody>
          </p:sp>
          <p:sp>
            <p:nvSpPr>
              <p:cNvPr id="12307" name="Freeform 19"/>
              <p:cNvSpPr>
                <a:spLocks/>
              </p:cNvSpPr>
              <p:nvPr userDrawn="1"/>
            </p:nvSpPr>
            <p:spPr bwMode="hidden">
              <a:xfrm>
                <a:off x="0" y="1394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+mn-ea"/>
                </a:endParaRPr>
              </a:p>
            </p:txBody>
          </p:sp>
          <p:sp>
            <p:nvSpPr>
              <p:cNvPr id="12308" name="Freeform 20"/>
              <p:cNvSpPr>
                <a:spLocks/>
              </p:cNvSpPr>
              <p:nvPr userDrawn="1"/>
            </p:nvSpPr>
            <p:spPr bwMode="hidden">
              <a:xfrm>
                <a:off x="0" y="1280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+mn-ea"/>
                </a:endParaRPr>
              </a:p>
            </p:txBody>
          </p:sp>
          <p:sp>
            <p:nvSpPr>
              <p:cNvPr id="12309" name="Freeform 21"/>
              <p:cNvSpPr>
                <a:spLocks/>
              </p:cNvSpPr>
              <p:nvPr userDrawn="1"/>
            </p:nvSpPr>
            <p:spPr bwMode="hidden">
              <a:xfrm>
                <a:off x="0" y="1177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+mn-ea"/>
                </a:endParaRPr>
              </a:p>
            </p:txBody>
          </p:sp>
          <p:sp>
            <p:nvSpPr>
              <p:cNvPr id="12310" name="Freeform 22"/>
              <p:cNvSpPr>
                <a:spLocks/>
              </p:cNvSpPr>
              <p:nvPr userDrawn="1"/>
            </p:nvSpPr>
            <p:spPr bwMode="hidden">
              <a:xfrm>
                <a:off x="0" y="24"/>
                <a:ext cx="5758" cy="30"/>
              </a:xfrm>
              <a:custGeom>
                <a:avLst/>
                <a:gdLst>
                  <a:gd name="T0" fmla="*/ 5740 w 5740"/>
                  <a:gd name="T1" fmla="*/ 0 h 30"/>
                  <a:gd name="T2" fmla="*/ 0 w 5740"/>
                  <a:gd name="T3" fmla="*/ 0 h 30"/>
                  <a:gd name="T4" fmla="*/ 0 w 5740"/>
                  <a:gd name="T5" fmla="*/ 30 h 30"/>
                  <a:gd name="T6" fmla="*/ 5740 w 5740"/>
                  <a:gd name="T7" fmla="*/ 30 h 30"/>
                  <a:gd name="T8" fmla="*/ 5740 w 5740"/>
                  <a:gd name="T9" fmla="*/ 0 h 30"/>
                  <a:gd name="T10" fmla="*/ 5740 w 5740"/>
                  <a:gd name="T11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+mn-ea"/>
                </a:endParaRPr>
              </a:p>
            </p:txBody>
          </p:sp>
          <p:sp>
            <p:nvSpPr>
              <p:cNvPr id="12311" name="Freeform 23"/>
              <p:cNvSpPr>
                <a:spLocks/>
              </p:cNvSpPr>
              <p:nvPr userDrawn="1"/>
            </p:nvSpPr>
            <p:spPr bwMode="hidden">
              <a:xfrm>
                <a:off x="0" y="186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+mn-ea"/>
                </a:endParaRPr>
              </a:p>
            </p:txBody>
          </p:sp>
          <p:sp>
            <p:nvSpPr>
              <p:cNvPr id="12312" name="Freeform 24"/>
              <p:cNvSpPr>
                <a:spLocks/>
              </p:cNvSpPr>
              <p:nvPr userDrawn="1"/>
            </p:nvSpPr>
            <p:spPr bwMode="hidden">
              <a:xfrm>
                <a:off x="0" y="475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+mn-ea"/>
                </a:endParaRPr>
              </a:p>
            </p:txBody>
          </p:sp>
          <p:sp>
            <p:nvSpPr>
              <p:cNvPr id="12313" name="Freeform 25"/>
              <p:cNvSpPr>
                <a:spLocks/>
              </p:cNvSpPr>
              <p:nvPr userDrawn="1"/>
            </p:nvSpPr>
            <p:spPr bwMode="hidden">
              <a:xfrm>
                <a:off x="0" y="337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+mn-ea"/>
                </a:endParaRPr>
              </a:p>
            </p:txBody>
          </p:sp>
          <p:sp>
            <p:nvSpPr>
              <p:cNvPr id="12314" name="Freeform 26"/>
              <p:cNvSpPr>
                <a:spLocks/>
              </p:cNvSpPr>
              <p:nvPr userDrawn="1"/>
            </p:nvSpPr>
            <p:spPr bwMode="hidden">
              <a:xfrm>
                <a:off x="0" y="600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+mn-ea"/>
                </a:endParaRPr>
              </a:p>
            </p:txBody>
          </p:sp>
          <p:sp>
            <p:nvSpPr>
              <p:cNvPr id="12315" name="Freeform 27"/>
              <p:cNvSpPr>
                <a:spLocks/>
              </p:cNvSpPr>
              <p:nvPr userDrawn="1"/>
            </p:nvSpPr>
            <p:spPr bwMode="hidden">
              <a:xfrm>
                <a:off x="0" y="727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+mn-ea"/>
                </a:endParaRPr>
              </a:p>
            </p:txBody>
          </p:sp>
          <p:sp>
            <p:nvSpPr>
              <p:cNvPr id="12316" name="Freeform 28"/>
              <p:cNvSpPr>
                <a:spLocks/>
              </p:cNvSpPr>
              <p:nvPr userDrawn="1"/>
            </p:nvSpPr>
            <p:spPr bwMode="hidden">
              <a:xfrm>
                <a:off x="0" y="841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+mn-ea"/>
                </a:endParaRPr>
              </a:p>
            </p:txBody>
          </p:sp>
          <p:sp>
            <p:nvSpPr>
              <p:cNvPr id="12317" name="Freeform 29"/>
              <p:cNvSpPr>
                <a:spLocks/>
              </p:cNvSpPr>
              <p:nvPr userDrawn="1"/>
            </p:nvSpPr>
            <p:spPr bwMode="hidden">
              <a:xfrm>
                <a:off x="0" y="943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+mn-ea"/>
                </a:endParaRPr>
              </a:p>
            </p:txBody>
          </p:sp>
          <p:grpSp>
            <p:nvGrpSpPr>
              <p:cNvPr id="1059" name="Group 30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58" cy="1045"/>
                <a:chOff x="0" y="0"/>
                <a:chExt cx="5758" cy="1045"/>
              </a:xfrm>
            </p:grpSpPr>
            <p:sp>
              <p:nvSpPr>
                <p:cNvPr id="12319" name="Freeform 31"/>
                <p:cNvSpPr>
                  <a:spLocks/>
                </p:cNvSpPr>
                <p:nvPr/>
              </p:nvSpPr>
              <p:spPr bwMode="hidden">
                <a:xfrm>
                  <a:off x="2849" y="0"/>
                  <a:ext cx="42" cy="1045"/>
                </a:xfrm>
                <a:custGeom>
                  <a:avLst/>
                  <a:gdLst>
                    <a:gd name="T0" fmla="*/ 18 w 42"/>
                    <a:gd name="T1" fmla="*/ 1043 h 1043"/>
                    <a:gd name="T2" fmla="*/ 42 w 42"/>
                    <a:gd name="T3" fmla="*/ 1043 h 1043"/>
                    <a:gd name="T4" fmla="*/ 42 w 42"/>
                    <a:gd name="T5" fmla="*/ 0 h 1043"/>
                    <a:gd name="T6" fmla="*/ 0 w 42"/>
                    <a:gd name="T7" fmla="*/ 0 h 1043"/>
                    <a:gd name="T8" fmla="*/ 0 w 42"/>
                    <a:gd name="T9" fmla="*/ 1043 h 1043"/>
                    <a:gd name="T10" fmla="*/ 18 w 42"/>
                    <a:gd name="T11" fmla="*/ 1043 h 1043"/>
                    <a:gd name="T12" fmla="*/ 18 w 42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2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12320" name="Freeform 32"/>
                <p:cNvSpPr>
                  <a:spLocks/>
                </p:cNvSpPr>
                <p:nvPr/>
              </p:nvSpPr>
              <p:spPr bwMode="hidden">
                <a:xfrm>
                  <a:off x="2400" y="0"/>
                  <a:ext cx="155" cy="1045"/>
                </a:xfrm>
                <a:custGeom>
                  <a:avLst/>
                  <a:gdLst>
                    <a:gd name="T0" fmla="*/ 131 w 155"/>
                    <a:gd name="T1" fmla="*/ 1043 h 1043"/>
                    <a:gd name="T2" fmla="*/ 155 w 155"/>
                    <a:gd name="T3" fmla="*/ 1043 h 1043"/>
                    <a:gd name="T4" fmla="*/ 42 w 155"/>
                    <a:gd name="T5" fmla="*/ 0 h 1043"/>
                    <a:gd name="T6" fmla="*/ 0 w 155"/>
                    <a:gd name="T7" fmla="*/ 0 h 1043"/>
                    <a:gd name="T8" fmla="*/ 113 w 155"/>
                    <a:gd name="T9" fmla="*/ 1043 h 1043"/>
                    <a:gd name="T10" fmla="*/ 131 w 155"/>
                    <a:gd name="T11" fmla="*/ 1043 h 1043"/>
                    <a:gd name="T12" fmla="*/ 131 w 155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55" h="1043">
                      <a:moveTo>
                        <a:pt x="131" y="1043"/>
                      </a:moveTo>
                      <a:lnTo>
                        <a:pt x="155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113" y="1043"/>
                      </a:lnTo>
                      <a:lnTo>
                        <a:pt x="131" y="1043"/>
                      </a:lnTo>
                      <a:lnTo>
                        <a:pt x="13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12321" name="Freeform 33"/>
                <p:cNvSpPr>
                  <a:spLocks/>
                </p:cNvSpPr>
                <p:nvPr/>
              </p:nvSpPr>
              <p:spPr bwMode="hidden">
                <a:xfrm>
                  <a:off x="1967" y="0"/>
                  <a:ext cx="240" cy="1045"/>
                </a:xfrm>
                <a:custGeom>
                  <a:avLst/>
                  <a:gdLst>
                    <a:gd name="T0" fmla="*/ 221 w 239"/>
                    <a:gd name="T1" fmla="*/ 1043 h 1043"/>
                    <a:gd name="T2" fmla="*/ 239 w 239"/>
                    <a:gd name="T3" fmla="*/ 1043 h 1043"/>
                    <a:gd name="T4" fmla="*/ 36 w 239"/>
                    <a:gd name="T5" fmla="*/ 0 h 1043"/>
                    <a:gd name="T6" fmla="*/ 0 w 239"/>
                    <a:gd name="T7" fmla="*/ 0 h 1043"/>
                    <a:gd name="T8" fmla="*/ 203 w 239"/>
                    <a:gd name="T9" fmla="*/ 1043 h 1043"/>
                    <a:gd name="T10" fmla="*/ 221 w 239"/>
                    <a:gd name="T11" fmla="*/ 1043 h 1043"/>
                    <a:gd name="T12" fmla="*/ 221 w 239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39" h="1043">
                      <a:moveTo>
                        <a:pt x="221" y="1043"/>
                      </a:moveTo>
                      <a:lnTo>
                        <a:pt x="239" y="1043"/>
                      </a:lnTo>
                      <a:lnTo>
                        <a:pt x="36" y="0"/>
                      </a:lnTo>
                      <a:lnTo>
                        <a:pt x="0" y="0"/>
                      </a:lnTo>
                      <a:lnTo>
                        <a:pt x="203" y="1043"/>
                      </a:lnTo>
                      <a:lnTo>
                        <a:pt x="221" y="1043"/>
                      </a:lnTo>
                      <a:lnTo>
                        <a:pt x="22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12322" name="Freeform 34"/>
                <p:cNvSpPr>
                  <a:spLocks/>
                </p:cNvSpPr>
                <p:nvPr/>
              </p:nvSpPr>
              <p:spPr bwMode="hidden">
                <a:xfrm>
                  <a:off x="1554" y="0"/>
                  <a:ext cx="353" cy="1045"/>
                </a:xfrm>
                <a:custGeom>
                  <a:avLst/>
                  <a:gdLst>
                    <a:gd name="T0" fmla="*/ 334 w 352"/>
                    <a:gd name="T1" fmla="*/ 1043 h 1043"/>
                    <a:gd name="T2" fmla="*/ 352 w 352"/>
                    <a:gd name="T3" fmla="*/ 1043 h 1043"/>
                    <a:gd name="T4" fmla="*/ 41 w 352"/>
                    <a:gd name="T5" fmla="*/ 0 h 1043"/>
                    <a:gd name="T6" fmla="*/ 0 w 352"/>
                    <a:gd name="T7" fmla="*/ 0 h 1043"/>
                    <a:gd name="T8" fmla="*/ 311 w 352"/>
                    <a:gd name="T9" fmla="*/ 1043 h 1043"/>
                    <a:gd name="T10" fmla="*/ 334 w 352"/>
                    <a:gd name="T11" fmla="*/ 1043 h 1043"/>
                    <a:gd name="T12" fmla="*/ 334 w 352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2" h="1043">
                      <a:moveTo>
                        <a:pt x="334" y="1043"/>
                      </a:moveTo>
                      <a:lnTo>
                        <a:pt x="352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311" y="1043"/>
                      </a:lnTo>
                      <a:lnTo>
                        <a:pt x="334" y="1043"/>
                      </a:lnTo>
                      <a:lnTo>
                        <a:pt x="33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12323" name="Freeform 35"/>
                <p:cNvSpPr>
                  <a:spLocks/>
                </p:cNvSpPr>
                <p:nvPr/>
              </p:nvSpPr>
              <p:spPr bwMode="hidden">
                <a:xfrm>
                  <a:off x="1134" y="0"/>
                  <a:ext cx="450" cy="1045"/>
                </a:xfrm>
                <a:custGeom>
                  <a:avLst/>
                  <a:gdLst>
                    <a:gd name="T0" fmla="*/ 425 w 449"/>
                    <a:gd name="T1" fmla="*/ 1043 h 1043"/>
                    <a:gd name="T2" fmla="*/ 449 w 449"/>
                    <a:gd name="T3" fmla="*/ 1043 h 1043"/>
                    <a:gd name="T4" fmla="*/ 42 w 449"/>
                    <a:gd name="T5" fmla="*/ 0 h 1043"/>
                    <a:gd name="T6" fmla="*/ 0 w 449"/>
                    <a:gd name="T7" fmla="*/ 0 h 1043"/>
                    <a:gd name="T8" fmla="*/ 407 w 449"/>
                    <a:gd name="T9" fmla="*/ 1043 h 1043"/>
                    <a:gd name="T10" fmla="*/ 425 w 449"/>
                    <a:gd name="T11" fmla="*/ 1043 h 1043"/>
                    <a:gd name="T12" fmla="*/ 425 w 449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49" h="1043">
                      <a:moveTo>
                        <a:pt x="425" y="1043"/>
                      </a:moveTo>
                      <a:lnTo>
                        <a:pt x="449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407" y="1043"/>
                      </a:lnTo>
                      <a:lnTo>
                        <a:pt x="425" y="1043"/>
                      </a:lnTo>
                      <a:lnTo>
                        <a:pt x="425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12324" name="Freeform 36"/>
                <p:cNvSpPr>
                  <a:spLocks/>
                </p:cNvSpPr>
                <p:nvPr/>
              </p:nvSpPr>
              <p:spPr bwMode="hidden">
                <a:xfrm>
                  <a:off x="714" y="0"/>
                  <a:ext cx="540" cy="1045"/>
                </a:xfrm>
                <a:custGeom>
                  <a:avLst/>
                  <a:gdLst>
                    <a:gd name="T0" fmla="*/ 520 w 538"/>
                    <a:gd name="T1" fmla="*/ 1043 h 1043"/>
                    <a:gd name="T2" fmla="*/ 538 w 538"/>
                    <a:gd name="T3" fmla="*/ 1043 h 1043"/>
                    <a:gd name="T4" fmla="*/ 41 w 538"/>
                    <a:gd name="T5" fmla="*/ 0 h 1043"/>
                    <a:gd name="T6" fmla="*/ 0 w 538"/>
                    <a:gd name="T7" fmla="*/ 0 h 1043"/>
                    <a:gd name="T8" fmla="*/ 496 w 538"/>
                    <a:gd name="T9" fmla="*/ 1043 h 1043"/>
                    <a:gd name="T10" fmla="*/ 520 w 538"/>
                    <a:gd name="T11" fmla="*/ 1043 h 1043"/>
                    <a:gd name="T12" fmla="*/ 520 w 538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38" h="1043">
                      <a:moveTo>
                        <a:pt x="520" y="1043"/>
                      </a:moveTo>
                      <a:lnTo>
                        <a:pt x="538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496" y="1043"/>
                      </a:lnTo>
                      <a:lnTo>
                        <a:pt x="520" y="1043"/>
                      </a:lnTo>
                      <a:lnTo>
                        <a:pt x="520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12325" name="Freeform 37"/>
                <p:cNvSpPr>
                  <a:spLocks/>
                </p:cNvSpPr>
                <p:nvPr/>
              </p:nvSpPr>
              <p:spPr bwMode="hidden">
                <a:xfrm>
                  <a:off x="306" y="0"/>
                  <a:ext cx="642" cy="1045"/>
                </a:xfrm>
                <a:custGeom>
                  <a:avLst/>
                  <a:gdLst>
                    <a:gd name="T0" fmla="*/ 622 w 640"/>
                    <a:gd name="T1" fmla="*/ 1043 h 1043"/>
                    <a:gd name="T2" fmla="*/ 640 w 640"/>
                    <a:gd name="T3" fmla="*/ 1043 h 1043"/>
                    <a:gd name="T4" fmla="*/ 48 w 640"/>
                    <a:gd name="T5" fmla="*/ 0 h 1043"/>
                    <a:gd name="T6" fmla="*/ 0 w 640"/>
                    <a:gd name="T7" fmla="*/ 0 h 1043"/>
                    <a:gd name="T8" fmla="*/ 598 w 640"/>
                    <a:gd name="T9" fmla="*/ 1043 h 1043"/>
                    <a:gd name="T10" fmla="*/ 622 w 640"/>
                    <a:gd name="T11" fmla="*/ 1043 h 1043"/>
                    <a:gd name="T12" fmla="*/ 622 w 640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40" h="1043">
                      <a:moveTo>
                        <a:pt x="622" y="1043"/>
                      </a:moveTo>
                      <a:lnTo>
                        <a:pt x="640" y="1043"/>
                      </a:lnTo>
                      <a:lnTo>
                        <a:pt x="48" y="0"/>
                      </a:lnTo>
                      <a:lnTo>
                        <a:pt x="0" y="0"/>
                      </a:lnTo>
                      <a:lnTo>
                        <a:pt x="598" y="1043"/>
                      </a:lnTo>
                      <a:lnTo>
                        <a:pt x="622" y="1043"/>
                      </a:lnTo>
                      <a:lnTo>
                        <a:pt x="622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12326" name="Freeform 38"/>
                <p:cNvSpPr>
                  <a:spLocks/>
                </p:cNvSpPr>
                <p:nvPr/>
              </p:nvSpPr>
              <p:spPr bwMode="hidden">
                <a:xfrm>
                  <a:off x="0" y="108"/>
                  <a:ext cx="630" cy="937"/>
                </a:xfrm>
                <a:custGeom>
                  <a:avLst/>
                  <a:gdLst>
                    <a:gd name="T0" fmla="*/ 604 w 628"/>
                    <a:gd name="T1" fmla="*/ 935 h 935"/>
                    <a:gd name="T2" fmla="*/ 628 w 628"/>
                    <a:gd name="T3" fmla="*/ 935 h 935"/>
                    <a:gd name="T4" fmla="*/ 0 w 628"/>
                    <a:gd name="T5" fmla="*/ 0 h 935"/>
                    <a:gd name="T6" fmla="*/ 0 w 628"/>
                    <a:gd name="T7" fmla="*/ 66 h 935"/>
                    <a:gd name="T8" fmla="*/ 580 w 628"/>
                    <a:gd name="T9" fmla="*/ 935 h 935"/>
                    <a:gd name="T10" fmla="*/ 604 w 628"/>
                    <a:gd name="T11" fmla="*/ 935 h 935"/>
                    <a:gd name="T12" fmla="*/ 604 w 628"/>
                    <a:gd name="T13" fmla="*/ 935 h 9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28" h="935">
                      <a:moveTo>
                        <a:pt x="604" y="935"/>
                      </a:moveTo>
                      <a:lnTo>
                        <a:pt x="628" y="935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580" y="935"/>
                      </a:lnTo>
                      <a:lnTo>
                        <a:pt x="604" y="935"/>
                      </a:lnTo>
                      <a:lnTo>
                        <a:pt x="604" y="93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12327" name="Freeform 39"/>
                <p:cNvSpPr>
                  <a:spLocks/>
                </p:cNvSpPr>
                <p:nvPr/>
              </p:nvSpPr>
              <p:spPr bwMode="hidden">
                <a:xfrm>
                  <a:off x="3191" y="0"/>
                  <a:ext cx="155" cy="1045"/>
                </a:xfrm>
                <a:custGeom>
                  <a:avLst/>
                  <a:gdLst>
                    <a:gd name="T0" fmla="*/ 18 w 155"/>
                    <a:gd name="T1" fmla="*/ 1043 h 1043"/>
                    <a:gd name="T2" fmla="*/ 42 w 155"/>
                    <a:gd name="T3" fmla="*/ 1043 h 1043"/>
                    <a:gd name="T4" fmla="*/ 155 w 155"/>
                    <a:gd name="T5" fmla="*/ 0 h 1043"/>
                    <a:gd name="T6" fmla="*/ 114 w 155"/>
                    <a:gd name="T7" fmla="*/ 0 h 1043"/>
                    <a:gd name="T8" fmla="*/ 0 w 155"/>
                    <a:gd name="T9" fmla="*/ 1043 h 1043"/>
                    <a:gd name="T10" fmla="*/ 18 w 155"/>
                    <a:gd name="T11" fmla="*/ 1043 h 1043"/>
                    <a:gd name="T12" fmla="*/ 18 w 155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55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155" y="0"/>
                      </a:lnTo>
                      <a:lnTo>
                        <a:pt x="114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12328" name="Freeform 40"/>
                <p:cNvSpPr>
                  <a:spLocks/>
                </p:cNvSpPr>
                <p:nvPr/>
              </p:nvSpPr>
              <p:spPr bwMode="hidden">
                <a:xfrm>
                  <a:off x="3533" y="0"/>
                  <a:ext cx="240" cy="1045"/>
                </a:xfrm>
                <a:custGeom>
                  <a:avLst/>
                  <a:gdLst>
                    <a:gd name="T0" fmla="*/ 18 w 239"/>
                    <a:gd name="T1" fmla="*/ 1043 h 1043"/>
                    <a:gd name="T2" fmla="*/ 36 w 239"/>
                    <a:gd name="T3" fmla="*/ 1043 h 1043"/>
                    <a:gd name="T4" fmla="*/ 239 w 239"/>
                    <a:gd name="T5" fmla="*/ 0 h 1043"/>
                    <a:gd name="T6" fmla="*/ 203 w 239"/>
                    <a:gd name="T7" fmla="*/ 0 h 1043"/>
                    <a:gd name="T8" fmla="*/ 0 w 239"/>
                    <a:gd name="T9" fmla="*/ 1043 h 1043"/>
                    <a:gd name="T10" fmla="*/ 18 w 239"/>
                    <a:gd name="T11" fmla="*/ 1043 h 1043"/>
                    <a:gd name="T12" fmla="*/ 18 w 239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39" h="1043">
                      <a:moveTo>
                        <a:pt x="18" y="1043"/>
                      </a:moveTo>
                      <a:lnTo>
                        <a:pt x="36" y="1043"/>
                      </a:lnTo>
                      <a:lnTo>
                        <a:pt x="239" y="0"/>
                      </a:lnTo>
                      <a:lnTo>
                        <a:pt x="203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12329" name="Freeform 41"/>
                <p:cNvSpPr>
                  <a:spLocks/>
                </p:cNvSpPr>
                <p:nvPr/>
              </p:nvSpPr>
              <p:spPr bwMode="hidden">
                <a:xfrm>
                  <a:off x="3821" y="0"/>
                  <a:ext cx="359" cy="1045"/>
                </a:xfrm>
                <a:custGeom>
                  <a:avLst/>
                  <a:gdLst>
                    <a:gd name="T0" fmla="*/ 24 w 358"/>
                    <a:gd name="T1" fmla="*/ 1043 h 1043"/>
                    <a:gd name="T2" fmla="*/ 42 w 358"/>
                    <a:gd name="T3" fmla="*/ 1043 h 1043"/>
                    <a:gd name="T4" fmla="*/ 358 w 358"/>
                    <a:gd name="T5" fmla="*/ 0 h 1043"/>
                    <a:gd name="T6" fmla="*/ 317 w 358"/>
                    <a:gd name="T7" fmla="*/ 0 h 1043"/>
                    <a:gd name="T8" fmla="*/ 0 w 358"/>
                    <a:gd name="T9" fmla="*/ 1043 h 1043"/>
                    <a:gd name="T10" fmla="*/ 24 w 358"/>
                    <a:gd name="T11" fmla="*/ 1043 h 1043"/>
                    <a:gd name="T12" fmla="*/ 24 w 358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8" h="1043">
                      <a:moveTo>
                        <a:pt x="24" y="1043"/>
                      </a:moveTo>
                      <a:lnTo>
                        <a:pt x="42" y="1043"/>
                      </a:lnTo>
                      <a:lnTo>
                        <a:pt x="358" y="0"/>
                      </a:lnTo>
                      <a:lnTo>
                        <a:pt x="317" y="0"/>
                      </a:lnTo>
                      <a:lnTo>
                        <a:pt x="0" y="1043"/>
                      </a:lnTo>
                      <a:lnTo>
                        <a:pt x="24" y="1043"/>
                      </a:lnTo>
                      <a:lnTo>
                        <a:pt x="2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12330" name="Freeform 42"/>
                <p:cNvSpPr>
                  <a:spLocks/>
                </p:cNvSpPr>
                <p:nvPr/>
              </p:nvSpPr>
              <p:spPr bwMode="hidden">
                <a:xfrm>
                  <a:off x="4139" y="0"/>
                  <a:ext cx="449" cy="1045"/>
                </a:xfrm>
                <a:custGeom>
                  <a:avLst/>
                  <a:gdLst>
                    <a:gd name="T0" fmla="*/ 18 w 448"/>
                    <a:gd name="T1" fmla="*/ 1043 h 1043"/>
                    <a:gd name="T2" fmla="*/ 41 w 448"/>
                    <a:gd name="T3" fmla="*/ 1043 h 1043"/>
                    <a:gd name="T4" fmla="*/ 448 w 448"/>
                    <a:gd name="T5" fmla="*/ 0 h 1043"/>
                    <a:gd name="T6" fmla="*/ 406 w 448"/>
                    <a:gd name="T7" fmla="*/ 0 h 1043"/>
                    <a:gd name="T8" fmla="*/ 0 w 448"/>
                    <a:gd name="T9" fmla="*/ 1043 h 1043"/>
                    <a:gd name="T10" fmla="*/ 18 w 448"/>
                    <a:gd name="T11" fmla="*/ 1043 h 1043"/>
                    <a:gd name="T12" fmla="*/ 18 w 448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48" h="1043">
                      <a:moveTo>
                        <a:pt x="18" y="1043"/>
                      </a:moveTo>
                      <a:lnTo>
                        <a:pt x="41" y="1043"/>
                      </a:lnTo>
                      <a:lnTo>
                        <a:pt x="448" y="0"/>
                      </a:lnTo>
                      <a:lnTo>
                        <a:pt x="406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12331" name="Freeform 43"/>
                <p:cNvSpPr>
                  <a:spLocks/>
                </p:cNvSpPr>
                <p:nvPr/>
              </p:nvSpPr>
              <p:spPr bwMode="hidden">
                <a:xfrm>
                  <a:off x="4480" y="0"/>
                  <a:ext cx="541" cy="1045"/>
                </a:xfrm>
                <a:custGeom>
                  <a:avLst/>
                  <a:gdLst>
                    <a:gd name="T0" fmla="*/ 18 w 539"/>
                    <a:gd name="T1" fmla="*/ 1043 h 1043"/>
                    <a:gd name="T2" fmla="*/ 42 w 539"/>
                    <a:gd name="T3" fmla="*/ 1043 h 1043"/>
                    <a:gd name="T4" fmla="*/ 539 w 539"/>
                    <a:gd name="T5" fmla="*/ 0 h 1043"/>
                    <a:gd name="T6" fmla="*/ 497 w 539"/>
                    <a:gd name="T7" fmla="*/ 0 h 1043"/>
                    <a:gd name="T8" fmla="*/ 0 w 539"/>
                    <a:gd name="T9" fmla="*/ 1043 h 1043"/>
                    <a:gd name="T10" fmla="*/ 18 w 539"/>
                    <a:gd name="T11" fmla="*/ 1043 h 1043"/>
                    <a:gd name="T12" fmla="*/ 18 w 539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39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539" y="0"/>
                      </a:lnTo>
                      <a:lnTo>
                        <a:pt x="497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12332" name="Freeform 44"/>
                <p:cNvSpPr>
                  <a:spLocks/>
                </p:cNvSpPr>
                <p:nvPr/>
              </p:nvSpPr>
              <p:spPr bwMode="hidden">
                <a:xfrm>
                  <a:off x="4768" y="0"/>
                  <a:ext cx="642" cy="1045"/>
                </a:xfrm>
                <a:custGeom>
                  <a:avLst/>
                  <a:gdLst>
                    <a:gd name="T0" fmla="*/ 18 w 640"/>
                    <a:gd name="T1" fmla="*/ 1043 h 1043"/>
                    <a:gd name="T2" fmla="*/ 42 w 640"/>
                    <a:gd name="T3" fmla="*/ 1043 h 1043"/>
                    <a:gd name="T4" fmla="*/ 640 w 640"/>
                    <a:gd name="T5" fmla="*/ 0 h 1043"/>
                    <a:gd name="T6" fmla="*/ 592 w 640"/>
                    <a:gd name="T7" fmla="*/ 0 h 1043"/>
                    <a:gd name="T8" fmla="*/ 0 w 640"/>
                    <a:gd name="T9" fmla="*/ 1043 h 1043"/>
                    <a:gd name="T10" fmla="*/ 18 w 640"/>
                    <a:gd name="T11" fmla="*/ 1043 h 1043"/>
                    <a:gd name="T12" fmla="*/ 18 w 640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40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640" y="0"/>
                      </a:lnTo>
                      <a:lnTo>
                        <a:pt x="592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12333" name="Freeform 45"/>
                <p:cNvSpPr>
                  <a:spLocks/>
                </p:cNvSpPr>
                <p:nvPr/>
              </p:nvSpPr>
              <p:spPr bwMode="hidden">
                <a:xfrm>
                  <a:off x="5086" y="48"/>
                  <a:ext cx="672" cy="997"/>
                </a:xfrm>
                <a:custGeom>
                  <a:avLst/>
                  <a:gdLst>
                    <a:gd name="T0" fmla="*/ 24 w 670"/>
                    <a:gd name="T1" fmla="*/ 995 h 995"/>
                    <a:gd name="T2" fmla="*/ 48 w 670"/>
                    <a:gd name="T3" fmla="*/ 995 h 995"/>
                    <a:gd name="T4" fmla="*/ 670 w 670"/>
                    <a:gd name="T5" fmla="*/ 72 h 995"/>
                    <a:gd name="T6" fmla="*/ 670 w 670"/>
                    <a:gd name="T7" fmla="*/ 0 h 995"/>
                    <a:gd name="T8" fmla="*/ 0 w 670"/>
                    <a:gd name="T9" fmla="*/ 995 h 995"/>
                    <a:gd name="T10" fmla="*/ 24 w 670"/>
                    <a:gd name="T11" fmla="*/ 995 h 995"/>
                    <a:gd name="T12" fmla="*/ 24 w 670"/>
                    <a:gd name="T13" fmla="*/ 995 h 9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70" h="995">
                      <a:moveTo>
                        <a:pt x="24" y="995"/>
                      </a:moveTo>
                      <a:lnTo>
                        <a:pt x="48" y="995"/>
                      </a:lnTo>
                      <a:lnTo>
                        <a:pt x="670" y="72"/>
                      </a:lnTo>
                      <a:lnTo>
                        <a:pt x="670" y="0"/>
                      </a:lnTo>
                      <a:lnTo>
                        <a:pt x="0" y="995"/>
                      </a:lnTo>
                      <a:lnTo>
                        <a:pt x="24" y="995"/>
                      </a:lnTo>
                      <a:lnTo>
                        <a:pt x="24" y="99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+mn-ea"/>
                  </a:endParaRPr>
                </a:p>
              </p:txBody>
            </p:sp>
          </p:grpSp>
          <p:grpSp>
            <p:nvGrpSpPr>
              <p:cNvPr id="1060" name="Group 46"/>
              <p:cNvGrpSpPr>
                <a:grpSpLocks/>
              </p:cNvGrpSpPr>
              <p:nvPr userDrawn="1"/>
            </p:nvGrpSpPr>
            <p:grpSpPr bwMode="auto">
              <a:xfrm>
                <a:off x="0" y="558"/>
                <a:ext cx="5758" cy="487"/>
                <a:chOff x="0" y="558"/>
                <a:chExt cx="5758" cy="487"/>
              </a:xfrm>
            </p:grpSpPr>
            <p:sp>
              <p:nvSpPr>
                <p:cNvPr id="1079" name="Freeform 47"/>
                <p:cNvSpPr>
                  <a:spLocks/>
                </p:cNvSpPr>
                <p:nvPr/>
              </p:nvSpPr>
              <p:spPr bwMode="hidden">
                <a:xfrm>
                  <a:off x="0" y="618"/>
                  <a:ext cx="306" cy="427"/>
                </a:xfrm>
                <a:custGeom>
                  <a:avLst/>
                  <a:gdLst>
                    <a:gd name="T0" fmla="*/ 287 w 305"/>
                    <a:gd name="T1" fmla="*/ 432 h 426"/>
                    <a:gd name="T2" fmla="*/ 311 w 305"/>
                    <a:gd name="T3" fmla="*/ 432 h 426"/>
                    <a:gd name="T4" fmla="*/ 0 w 305"/>
                    <a:gd name="T5" fmla="*/ 0 h 426"/>
                    <a:gd name="T6" fmla="*/ 0 w 305"/>
                    <a:gd name="T7" fmla="*/ 66 h 426"/>
                    <a:gd name="T8" fmla="*/ 257 w 305"/>
                    <a:gd name="T9" fmla="*/ 432 h 426"/>
                    <a:gd name="T10" fmla="*/ 287 w 305"/>
                    <a:gd name="T11" fmla="*/ 432 h 426"/>
                    <a:gd name="T12" fmla="*/ 287 w 305"/>
                    <a:gd name="T13" fmla="*/ 432 h 42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305" h="426">
                      <a:moveTo>
                        <a:pt x="281" y="426"/>
                      </a:moveTo>
                      <a:lnTo>
                        <a:pt x="305" y="426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251" y="426"/>
                      </a:lnTo>
                      <a:lnTo>
                        <a:pt x="281" y="4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80" name="Freeform 48"/>
                <p:cNvSpPr>
                  <a:spLocks/>
                </p:cNvSpPr>
                <p:nvPr/>
              </p:nvSpPr>
              <p:spPr bwMode="hidden">
                <a:xfrm>
                  <a:off x="5410" y="558"/>
                  <a:ext cx="348" cy="487"/>
                </a:xfrm>
                <a:custGeom>
                  <a:avLst/>
                  <a:gdLst>
                    <a:gd name="T0" fmla="*/ 24 w 347"/>
                    <a:gd name="T1" fmla="*/ 492 h 486"/>
                    <a:gd name="T2" fmla="*/ 48 w 347"/>
                    <a:gd name="T3" fmla="*/ 492 h 486"/>
                    <a:gd name="T4" fmla="*/ 353 w 347"/>
                    <a:gd name="T5" fmla="*/ 72 h 486"/>
                    <a:gd name="T6" fmla="*/ 353 w 347"/>
                    <a:gd name="T7" fmla="*/ 0 h 486"/>
                    <a:gd name="T8" fmla="*/ 0 w 347"/>
                    <a:gd name="T9" fmla="*/ 492 h 486"/>
                    <a:gd name="T10" fmla="*/ 24 w 347"/>
                    <a:gd name="T11" fmla="*/ 492 h 486"/>
                    <a:gd name="T12" fmla="*/ 24 w 347"/>
                    <a:gd name="T13" fmla="*/ 492 h 48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347" h="486">
                      <a:moveTo>
                        <a:pt x="24" y="486"/>
                      </a:moveTo>
                      <a:lnTo>
                        <a:pt x="48" y="486"/>
                      </a:lnTo>
                      <a:lnTo>
                        <a:pt x="347" y="72"/>
                      </a:lnTo>
                      <a:lnTo>
                        <a:pt x="347" y="0"/>
                      </a:lnTo>
                      <a:lnTo>
                        <a:pt x="0" y="486"/>
                      </a:lnTo>
                      <a:lnTo>
                        <a:pt x="24" y="48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61" name="Group 49"/>
              <p:cNvGrpSpPr>
                <a:grpSpLocks/>
              </p:cNvGrpSpPr>
              <p:nvPr userDrawn="1"/>
            </p:nvGrpSpPr>
            <p:grpSpPr bwMode="auto">
              <a:xfrm>
                <a:off x="264" y="1039"/>
                <a:ext cx="5200" cy="3280"/>
                <a:chOff x="264" y="1039"/>
                <a:chExt cx="5200" cy="3280"/>
              </a:xfrm>
            </p:grpSpPr>
            <p:sp>
              <p:nvSpPr>
                <p:cNvPr id="12338" name="Freeform 50"/>
                <p:cNvSpPr>
                  <a:spLocks/>
                </p:cNvSpPr>
                <p:nvPr/>
              </p:nvSpPr>
              <p:spPr bwMode="hidden">
                <a:xfrm>
                  <a:off x="2849" y="1039"/>
                  <a:ext cx="42" cy="3280"/>
                </a:xfrm>
                <a:custGeom>
                  <a:avLst/>
                  <a:gdLst>
                    <a:gd name="T0" fmla="*/ 18 w 42"/>
                    <a:gd name="T1" fmla="*/ 0 h 3273"/>
                    <a:gd name="T2" fmla="*/ 0 w 42"/>
                    <a:gd name="T3" fmla="*/ 0 h 3273"/>
                    <a:gd name="T4" fmla="*/ 0 w 42"/>
                    <a:gd name="T5" fmla="*/ 3273 h 3273"/>
                    <a:gd name="T6" fmla="*/ 42 w 42"/>
                    <a:gd name="T7" fmla="*/ 3273 h 3273"/>
                    <a:gd name="T8" fmla="*/ 42 w 42"/>
                    <a:gd name="T9" fmla="*/ 0 h 3273"/>
                    <a:gd name="T10" fmla="*/ 18 w 42"/>
                    <a:gd name="T11" fmla="*/ 0 h 3273"/>
                    <a:gd name="T12" fmla="*/ 18 w 42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2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12339" name="Freeform 51"/>
                <p:cNvSpPr>
                  <a:spLocks/>
                </p:cNvSpPr>
                <p:nvPr/>
              </p:nvSpPr>
              <p:spPr bwMode="hidden">
                <a:xfrm>
                  <a:off x="2154" y="1039"/>
                  <a:ext cx="401" cy="3280"/>
                </a:xfrm>
                <a:custGeom>
                  <a:avLst/>
                  <a:gdLst>
                    <a:gd name="T0" fmla="*/ 376 w 400"/>
                    <a:gd name="T1" fmla="*/ 0 h 3273"/>
                    <a:gd name="T2" fmla="*/ 358 w 400"/>
                    <a:gd name="T3" fmla="*/ 0 h 3273"/>
                    <a:gd name="T4" fmla="*/ 0 w 400"/>
                    <a:gd name="T5" fmla="*/ 3273 h 3273"/>
                    <a:gd name="T6" fmla="*/ 41 w 400"/>
                    <a:gd name="T7" fmla="*/ 3273 h 3273"/>
                    <a:gd name="T8" fmla="*/ 400 w 400"/>
                    <a:gd name="T9" fmla="*/ 0 h 3273"/>
                    <a:gd name="T10" fmla="*/ 376 w 400"/>
                    <a:gd name="T11" fmla="*/ 0 h 3273"/>
                    <a:gd name="T12" fmla="*/ 376 w 400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00" h="3273">
                      <a:moveTo>
                        <a:pt x="376" y="0"/>
                      </a:moveTo>
                      <a:lnTo>
                        <a:pt x="358" y="0"/>
                      </a:lnTo>
                      <a:lnTo>
                        <a:pt x="0" y="3273"/>
                      </a:lnTo>
                      <a:lnTo>
                        <a:pt x="41" y="3273"/>
                      </a:lnTo>
                      <a:lnTo>
                        <a:pt x="400" y="0"/>
                      </a:lnTo>
                      <a:lnTo>
                        <a:pt x="376" y="0"/>
                      </a:lnTo>
                      <a:lnTo>
                        <a:pt x="37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12340" name="Freeform 52"/>
                <p:cNvSpPr>
                  <a:spLocks/>
                </p:cNvSpPr>
                <p:nvPr/>
              </p:nvSpPr>
              <p:spPr bwMode="hidden">
                <a:xfrm>
                  <a:off x="1530" y="1039"/>
                  <a:ext cx="677" cy="3280"/>
                </a:xfrm>
                <a:custGeom>
                  <a:avLst/>
                  <a:gdLst>
                    <a:gd name="T0" fmla="*/ 657 w 675"/>
                    <a:gd name="T1" fmla="*/ 0 h 3273"/>
                    <a:gd name="T2" fmla="*/ 639 w 675"/>
                    <a:gd name="T3" fmla="*/ 0 h 3273"/>
                    <a:gd name="T4" fmla="*/ 0 w 675"/>
                    <a:gd name="T5" fmla="*/ 3273 h 3273"/>
                    <a:gd name="T6" fmla="*/ 42 w 675"/>
                    <a:gd name="T7" fmla="*/ 3273 h 3273"/>
                    <a:gd name="T8" fmla="*/ 675 w 675"/>
                    <a:gd name="T9" fmla="*/ 0 h 3273"/>
                    <a:gd name="T10" fmla="*/ 657 w 675"/>
                    <a:gd name="T11" fmla="*/ 0 h 3273"/>
                    <a:gd name="T12" fmla="*/ 657 w 675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75" h="3273">
                      <a:moveTo>
                        <a:pt x="657" y="0"/>
                      </a:moveTo>
                      <a:lnTo>
                        <a:pt x="639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675" y="0"/>
                      </a:lnTo>
                      <a:lnTo>
                        <a:pt x="657" y="0"/>
                      </a:lnTo>
                      <a:lnTo>
                        <a:pt x="657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12341" name="Freeform 53"/>
                <p:cNvSpPr>
                  <a:spLocks/>
                </p:cNvSpPr>
                <p:nvPr/>
              </p:nvSpPr>
              <p:spPr bwMode="hidden">
                <a:xfrm>
                  <a:off x="876" y="1039"/>
                  <a:ext cx="1031" cy="3280"/>
                </a:xfrm>
                <a:custGeom>
                  <a:avLst/>
                  <a:gdLst>
                    <a:gd name="T0" fmla="*/ 1013 w 1031"/>
                    <a:gd name="T1" fmla="*/ 0 h 3280"/>
                    <a:gd name="T2" fmla="*/ 990 w 1031"/>
                    <a:gd name="T3" fmla="*/ 0 h 3280"/>
                    <a:gd name="T4" fmla="*/ 0 w 1031"/>
                    <a:gd name="T5" fmla="*/ 3280 h 3280"/>
                    <a:gd name="T6" fmla="*/ 42 w 1031"/>
                    <a:gd name="T7" fmla="*/ 3280 h 3280"/>
                    <a:gd name="T8" fmla="*/ 1031 w 1031"/>
                    <a:gd name="T9" fmla="*/ 4 h 3280"/>
                    <a:gd name="T10" fmla="*/ 1013 w 1031"/>
                    <a:gd name="T11" fmla="*/ 0 h 3280"/>
                    <a:gd name="T12" fmla="*/ 1013 w 1031"/>
                    <a:gd name="T13" fmla="*/ 0 h 32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31" h="3280">
                      <a:moveTo>
                        <a:pt x="1013" y="0"/>
                      </a:moveTo>
                      <a:lnTo>
                        <a:pt x="990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031" y="4"/>
                      </a:lnTo>
                      <a:lnTo>
                        <a:pt x="1013" y="0"/>
                      </a:lnTo>
                      <a:lnTo>
                        <a:pt x="101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12342" name="Freeform 54"/>
                <p:cNvSpPr>
                  <a:spLocks/>
                </p:cNvSpPr>
                <p:nvPr/>
              </p:nvSpPr>
              <p:spPr bwMode="hidden">
                <a:xfrm>
                  <a:off x="264" y="1039"/>
                  <a:ext cx="1319" cy="3280"/>
                </a:xfrm>
                <a:custGeom>
                  <a:avLst/>
                  <a:gdLst>
                    <a:gd name="T0" fmla="*/ 1296 w 1319"/>
                    <a:gd name="T1" fmla="*/ 0 h 3280"/>
                    <a:gd name="T2" fmla="*/ 1278 w 1319"/>
                    <a:gd name="T3" fmla="*/ 0 h 3280"/>
                    <a:gd name="T4" fmla="*/ 0 w 1319"/>
                    <a:gd name="T5" fmla="*/ 3280 h 3280"/>
                    <a:gd name="T6" fmla="*/ 42 w 1319"/>
                    <a:gd name="T7" fmla="*/ 3280 h 3280"/>
                    <a:gd name="T8" fmla="*/ 1319 w 1319"/>
                    <a:gd name="T9" fmla="*/ 5 h 3280"/>
                    <a:gd name="T10" fmla="*/ 1296 w 1319"/>
                    <a:gd name="T11" fmla="*/ 0 h 3280"/>
                    <a:gd name="T12" fmla="*/ 1296 w 1319"/>
                    <a:gd name="T13" fmla="*/ 0 h 32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19" h="3280">
                      <a:moveTo>
                        <a:pt x="1296" y="0"/>
                      </a:moveTo>
                      <a:lnTo>
                        <a:pt x="1278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319" y="5"/>
                      </a:lnTo>
                      <a:lnTo>
                        <a:pt x="1296" y="0"/>
                      </a:lnTo>
                      <a:lnTo>
                        <a:pt x="129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12343" name="Freeform 55"/>
                <p:cNvSpPr>
                  <a:spLocks/>
                </p:cNvSpPr>
                <p:nvPr/>
              </p:nvSpPr>
              <p:spPr bwMode="hidden">
                <a:xfrm>
                  <a:off x="3191" y="1039"/>
                  <a:ext cx="402" cy="3280"/>
                </a:xfrm>
                <a:custGeom>
                  <a:avLst/>
                  <a:gdLst>
                    <a:gd name="T0" fmla="*/ 18 w 401"/>
                    <a:gd name="T1" fmla="*/ 0 h 3273"/>
                    <a:gd name="T2" fmla="*/ 0 w 401"/>
                    <a:gd name="T3" fmla="*/ 0 h 3273"/>
                    <a:gd name="T4" fmla="*/ 359 w 401"/>
                    <a:gd name="T5" fmla="*/ 3273 h 3273"/>
                    <a:gd name="T6" fmla="*/ 401 w 401"/>
                    <a:gd name="T7" fmla="*/ 3273 h 3273"/>
                    <a:gd name="T8" fmla="*/ 42 w 401"/>
                    <a:gd name="T9" fmla="*/ 0 h 3273"/>
                    <a:gd name="T10" fmla="*/ 18 w 401"/>
                    <a:gd name="T11" fmla="*/ 0 h 3273"/>
                    <a:gd name="T12" fmla="*/ 18 w 401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01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359" y="3273"/>
                      </a:lnTo>
                      <a:lnTo>
                        <a:pt x="401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12344" name="Freeform 56"/>
                <p:cNvSpPr>
                  <a:spLocks/>
                </p:cNvSpPr>
                <p:nvPr/>
              </p:nvSpPr>
              <p:spPr bwMode="hidden">
                <a:xfrm>
                  <a:off x="3533" y="1039"/>
                  <a:ext cx="677" cy="3280"/>
                </a:xfrm>
                <a:custGeom>
                  <a:avLst/>
                  <a:gdLst>
                    <a:gd name="T0" fmla="*/ 18 w 675"/>
                    <a:gd name="T1" fmla="*/ 0 h 3273"/>
                    <a:gd name="T2" fmla="*/ 0 w 675"/>
                    <a:gd name="T3" fmla="*/ 0 h 3273"/>
                    <a:gd name="T4" fmla="*/ 640 w 675"/>
                    <a:gd name="T5" fmla="*/ 3273 h 3273"/>
                    <a:gd name="T6" fmla="*/ 675 w 675"/>
                    <a:gd name="T7" fmla="*/ 3273 h 3273"/>
                    <a:gd name="T8" fmla="*/ 36 w 675"/>
                    <a:gd name="T9" fmla="*/ 0 h 3273"/>
                    <a:gd name="T10" fmla="*/ 18 w 675"/>
                    <a:gd name="T11" fmla="*/ 0 h 3273"/>
                    <a:gd name="T12" fmla="*/ 18 w 675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75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640" y="3273"/>
                      </a:lnTo>
                      <a:lnTo>
                        <a:pt x="675" y="3273"/>
                      </a:lnTo>
                      <a:lnTo>
                        <a:pt x="36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12345" name="Freeform 57"/>
                <p:cNvSpPr>
                  <a:spLocks/>
                </p:cNvSpPr>
                <p:nvPr/>
              </p:nvSpPr>
              <p:spPr bwMode="hidden">
                <a:xfrm>
                  <a:off x="3822" y="1039"/>
                  <a:ext cx="1036" cy="3280"/>
                </a:xfrm>
                <a:custGeom>
                  <a:avLst/>
                  <a:gdLst>
                    <a:gd name="T0" fmla="*/ 23 w 1036"/>
                    <a:gd name="T1" fmla="*/ 0 h 3280"/>
                    <a:gd name="T2" fmla="*/ 0 w 1036"/>
                    <a:gd name="T3" fmla="*/ 5 h 3280"/>
                    <a:gd name="T4" fmla="*/ 994 w 1036"/>
                    <a:gd name="T5" fmla="*/ 3280 h 3280"/>
                    <a:gd name="T6" fmla="*/ 1036 w 1036"/>
                    <a:gd name="T7" fmla="*/ 3280 h 3280"/>
                    <a:gd name="T8" fmla="*/ 41 w 1036"/>
                    <a:gd name="T9" fmla="*/ 0 h 3280"/>
                    <a:gd name="T10" fmla="*/ 23 w 1036"/>
                    <a:gd name="T11" fmla="*/ 0 h 3280"/>
                    <a:gd name="T12" fmla="*/ 23 w 1036"/>
                    <a:gd name="T13" fmla="*/ 0 h 32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36" h="3280">
                      <a:moveTo>
                        <a:pt x="23" y="0"/>
                      </a:moveTo>
                      <a:lnTo>
                        <a:pt x="0" y="5"/>
                      </a:lnTo>
                      <a:lnTo>
                        <a:pt x="994" y="3280"/>
                      </a:lnTo>
                      <a:lnTo>
                        <a:pt x="1036" y="3280"/>
                      </a:lnTo>
                      <a:lnTo>
                        <a:pt x="41" y="0"/>
                      </a:lnTo>
                      <a:lnTo>
                        <a:pt x="23" y="0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12346" name="Freeform 58"/>
                <p:cNvSpPr>
                  <a:spLocks/>
                </p:cNvSpPr>
                <p:nvPr/>
              </p:nvSpPr>
              <p:spPr bwMode="hidden">
                <a:xfrm>
                  <a:off x="4137" y="1039"/>
                  <a:ext cx="1327" cy="3280"/>
                </a:xfrm>
                <a:custGeom>
                  <a:avLst/>
                  <a:gdLst>
                    <a:gd name="T0" fmla="*/ 20 w 1327"/>
                    <a:gd name="T1" fmla="*/ 0 h 3280"/>
                    <a:gd name="T2" fmla="*/ 0 w 1327"/>
                    <a:gd name="T3" fmla="*/ 7 h 3280"/>
                    <a:gd name="T4" fmla="*/ 1285 w 1327"/>
                    <a:gd name="T5" fmla="*/ 3280 h 3280"/>
                    <a:gd name="T6" fmla="*/ 1327 w 1327"/>
                    <a:gd name="T7" fmla="*/ 3280 h 3280"/>
                    <a:gd name="T8" fmla="*/ 43 w 1327"/>
                    <a:gd name="T9" fmla="*/ 0 h 3280"/>
                    <a:gd name="T10" fmla="*/ 20 w 1327"/>
                    <a:gd name="T11" fmla="*/ 0 h 3280"/>
                    <a:gd name="T12" fmla="*/ 20 w 1327"/>
                    <a:gd name="T13" fmla="*/ 0 h 32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27" h="3280">
                      <a:moveTo>
                        <a:pt x="20" y="0"/>
                      </a:moveTo>
                      <a:lnTo>
                        <a:pt x="0" y="7"/>
                      </a:lnTo>
                      <a:lnTo>
                        <a:pt x="1285" y="3280"/>
                      </a:lnTo>
                      <a:lnTo>
                        <a:pt x="1327" y="3280"/>
                      </a:lnTo>
                      <a:lnTo>
                        <a:pt x="43" y="0"/>
                      </a:lnTo>
                      <a:lnTo>
                        <a:pt x="20" y="0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+mn-ea"/>
                  </a:endParaRPr>
                </a:p>
              </p:txBody>
            </p:sp>
          </p:grpSp>
          <p:sp>
            <p:nvSpPr>
              <p:cNvPr id="12347" name="Freeform 59"/>
              <p:cNvSpPr>
                <a:spLocks/>
              </p:cNvSpPr>
              <p:nvPr userDrawn="1"/>
            </p:nvSpPr>
            <p:spPr bwMode="hidden">
              <a:xfrm>
                <a:off x="0" y="1039"/>
                <a:ext cx="1254" cy="2632"/>
              </a:xfrm>
              <a:custGeom>
                <a:avLst/>
                <a:gdLst>
                  <a:gd name="T0" fmla="*/ 1236 w 1254"/>
                  <a:gd name="T1" fmla="*/ 0 h 2632"/>
                  <a:gd name="T2" fmla="*/ 1212 w 1254"/>
                  <a:gd name="T3" fmla="*/ 0 h 2632"/>
                  <a:gd name="T4" fmla="*/ 0 w 1254"/>
                  <a:gd name="T5" fmla="*/ 2542 h 2632"/>
                  <a:gd name="T6" fmla="*/ 0 w 1254"/>
                  <a:gd name="T7" fmla="*/ 2632 h 2632"/>
                  <a:gd name="T8" fmla="*/ 1254 w 1254"/>
                  <a:gd name="T9" fmla="*/ 7 h 2632"/>
                  <a:gd name="T10" fmla="*/ 1236 w 1254"/>
                  <a:gd name="T11" fmla="*/ 0 h 2632"/>
                  <a:gd name="T12" fmla="*/ 1236 w 1254"/>
                  <a:gd name="T13" fmla="*/ 0 h 26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54" h="2632">
                    <a:moveTo>
                      <a:pt x="1236" y="0"/>
                    </a:moveTo>
                    <a:lnTo>
                      <a:pt x="1212" y="0"/>
                    </a:lnTo>
                    <a:lnTo>
                      <a:pt x="0" y="2542"/>
                    </a:lnTo>
                    <a:lnTo>
                      <a:pt x="0" y="2632"/>
                    </a:lnTo>
                    <a:lnTo>
                      <a:pt x="1254" y="7"/>
                    </a:lnTo>
                    <a:lnTo>
                      <a:pt x="1236" y="0"/>
                    </a:lnTo>
                    <a:lnTo>
                      <a:pt x="12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+mn-ea"/>
                </a:endParaRPr>
              </a:p>
            </p:txBody>
          </p:sp>
          <p:sp>
            <p:nvSpPr>
              <p:cNvPr id="1063" name="Freeform 60"/>
              <p:cNvSpPr>
                <a:spLocks/>
              </p:cNvSpPr>
              <p:nvPr userDrawn="1"/>
            </p:nvSpPr>
            <p:spPr bwMode="hidden">
              <a:xfrm>
                <a:off x="0" y="1039"/>
                <a:ext cx="948" cy="1676"/>
              </a:xfrm>
              <a:custGeom>
                <a:avLst/>
                <a:gdLst>
                  <a:gd name="T0" fmla="*/ 930 w 948"/>
                  <a:gd name="T1" fmla="*/ 0 h 1676"/>
                  <a:gd name="T2" fmla="*/ 906 w 948"/>
                  <a:gd name="T3" fmla="*/ 0 h 1676"/>
                  <a:gd name="T4" fmla="*/ 0 w 948"/>
                  <a:gd name="T5" fmla="*/ 1593 h 1676"/>
                  <a:gd name="T6" fmla="*/ 0 w 948"/>
                  <a:gd name="T7" fmla="*/ 1676 h 1676"/>
                  <a:gd name="T8" fmla="*/ 948 w 948"/>
                  <a:gd name="T9" fmla="*/ 5 h 1676"/>
                  <a:gd name="T10" fmla="*/ 930 w 948"/>
                  <a:gd name="T11" fmla="*/ 0 h 1676"/>
                  <a:gd name="T12" fmla="*/ 930 w 948"/>
                  <a:gd name="T13" fmla="*/ 0 h 167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48" h="1676">
                    <a:moveTo>
                      <a:pt x="930" y="0"/>
                    </a:moveTo>
                    <a:lnTo>
                      <a:pt x="906" y="0"/>
                    </a:lnTo>
                    <a:lnTo>
                      <a:pt x="0" y="1593"/>
                    </a:lnTo>
                    <a:lnTo>
                      <a:pt x="0" y="1676"/>
                    </a:lnTo>
                    <a:lnTo>
                      <a:pt x="948" y="5"/>
                    </a:lnTo>
                    <a:lnTo>
                      <a:pt x="93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4" name="Freeform 61"/>
              <p:cNvSpPr>
                <a:spLocks/>
              </p:cNvSpPr>
              <p:nvPr userDrawn="1"/>
            </p:nvSpPr>
            <p:spPr bwMode="hidden">
              <a:xfrm>
                <a:off x="0" y="1039"/>
                <a:ext cx="629" cy="937"/>
              </a:xfrm>
              <a:custGeom>
                <a:avLst/>
                <a:gdLst>
                  <a:gd name="T0" fmla="*/ 606 w 629"/>
                  <a:gd name="T1" fmla="*/ 0 h 937"/>
                  <a:gd name="T2" fmla="*/ 582 w 629"/>
                  <a:gd name="T3" fmla="*/ 0 h 937"/>
                  <a:gd name="T4" fmla="*/ 0 w 629"/>
                  <a:gd name="T5" fmla="*/ 871 h 937"/>
                  <a:gd name="T6" fmla="*/ 0 w 629"/>
                  <a:gd name="T7" fmla="*/ 937 h 937"/>
                  <a:gd name="T8" fmla="*/ 629 w 629"/>
                  <a:gd name="T9" fmla="*/ 4 h 937"/>
                  <a:gd name="T10" fmla="*/ 606 w 629"/>
                  <a:gd name="T11" fmla="*/ 0 h 937"/>
                  <a:gd name="T12" fmla="*/ 606 w 629"/>
                  <a:gd name="T13" fmla="*/ 0 h 93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29" h="937">
                    <a:moveTo>
                      <a:pt x="606" y="0"/>
                    </a:moveTo>
                    <a:lnTo>
                      <a:pt x="582" y="0"/>
                    </a:lnTo>
                    <a:lnTo>
                      <a:pt x="0" y="871"/>
                    </a:lnTo>
                    <a:lnTo>
                      <a:pt x="0" y="937"/>
                    </a:lnTo>
                    <a:lnTo>
                      <a:pt x="629" y="4"/>
                    </a:lnTo>
                    <a:lnTo>
                      <a:pt x="60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5" name="Freeform 62"/>
              <p:cNvSpPr>
                <a:spLocks/>
              </p:cNvSpPr>
              <p:nvPr userDrawn="1"/>
            </p:nvSpPr>
            <p:spPr bwMode="hidden">
              <a:xfrm>
                <a:off x="0" y="1039"/>
                <a:ext cx="305" cy="427"/>
              </a:xfrm>
              <a:custGeom>
                <a:avLst/>
                <a:gdLst>
                  <a:gd name="T0" fmla="*/ 282 w 305"/>
                  <a:gd name="T1" fmla="*/ 0 h 427"/>
                  <a:gd name="T2" fmla="*/ 252 w 305"/>
                  <a:gd name="T3" fmla="*/ 0 h 427"/>
                  <a:gd name="T4" fmla="*/ 0 w 305"/>
                  <a:gd name="T5" fmla="*/ 361 h 427"/>
                  <a:gd name="T6" fmla="*/ 0 w 305"/>
                  <a:gd name="T7" fmla="*/ 427 h 427"/>
                  <a:gd name="T8" fmla="*/ 305 w 305"/>
                  <a:gd name="T9" fmla="*/ 5 h 427"/>
                  <a:gd name="T10" fmla="*/ 282 w 305"/>
                  <a:gd name="T11" fmla="*/ 0 h 427"/>
                  <a:gd name="T12" fmla="*/ 282 w 305"/>
                  <a:gd name="T13" fmla="*/ 0 h 42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05" h="427">
                    <a:moveTo>
                      <a:pt x="282" y="0"/>
                    </a:moveTo>
                    <a:lnTo>
                      <a:pt x="252" y="0"/>
                    </a:lnTo>
                    <a:lnTo>
                      <a:pt x="0" y="361"/>
                    </a:lnTo>
                    <a:lnTo>
                      <a:pt x="0" y="427"/>
                    </a:lnTo>
                    <a:lnTo>
                      <a:pt x="305" y="5"/>
                    </a:lnTo>
                    <a:lnTo>
                      <a:pt x="282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51" name="Freeform 63"/>
              <p:cNvSpPr>
                <a:spLocks/>
              </p:cNvSpPr>
              <p:nvPr userDrawn="1"/>
            </p:nvSpPr>
            <p:spPr bwMode="hidden">
              <a:xfrm>
                <a:off x="4481" y="1039"/>
                <a:ext cx="1277" cy="2686"/>
              </a:xfrm>
              <a:custGeom>
                <a:avLst/>
                <a:gdLst>
                  <a:gd name="T0" fmla="*/ 41 w 1277"/>
                  <a:gd name="T1" fmla="*/ 0 h 2686"/>
                  <a:gd name="T2" fmla="*/ 17 w 1277"/>
                  <a:gd name="T3" fmla="*/ 0 h 2686"/>
                  <a:gd name="T4" fmla="*/ 0 w 1277"/>
                  <a:gd name="T5" fmla="*/ 4 h 2686"/>
                  <a:gd name="T6" fmla="*/ 1277 w 1277"/>
                  <a:gd name="T7" fmla="*/ 2686 h 2686"/>
                  <a:gd name="T8" fmla="*/ 1277 w 1277"/>
                  <a:gd name="T9" fmla="*/ 2596 h 2686"/>
                  <a:gd name="T10" fmla="*/ 41 w 1277"/>
                  <a:gd name="T11" fmla="*/ 0 h 2686"/>
                  <a:gd name="T12" fmla="*/ 41 w 1277"/>
                  <a:gd name="T13" fmla="*/ 0 h 26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77" h="2686">
                    <a:moveTo>
                      <a:pt x="41" y="0"/>
                    </a:moveTo>
                    <a:lnTo>
                      <a:pt x="17" y="0"/>
                    </a:lnTo>
                    <a:lnTo>
                      <a:pt x="0" y="4"/>
                    </a:lnTo>
                    <a:lnTo>
                      <a:pt x="1277" y="2686"/>
                    </a:lnTo>
                    <a:lnTo>
                      <a:pt x="1277" y="2596"/>
                    </a:lnTo>
                    <a:lnTo>
                      <a:pt x="41" y="0"/>
                    </a:lnTo>
                    <a:lnTo>
                      <a:pt x="4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+mn-ea"/>
                </a:endParaRPr>
              </a:p>
            </p:txBody>
          </p:sp>
          <p:sp>
            <p:nvSpPr>
              <p:cNvPr id="1067" name="Freeform 64"/>
              <p:cNvSpPr>
                <a:spLocks/>
              </p:cNvSpPr>
              <p:nvPr userDrawn="1"/>
            </p:nvSpPr>
            <p:spPr bwMode="hidden">
              <a:xfrm>
                <a:off x="4770" y="1039"/>
                <a:ext cx="988" cy="1730"/>
              </a:xfrm>
              <a:custGeom>
                <a:avLst/>
                <a:gdLst>
                  <a:gd name="T0" fmla="*/ 16 w 988"/>
                  <a:gd name="T1" fmla="*/ 0 h 1730"/>
                  <a:gd name="T2" fmla="*/ 0 w 988"/>
                  <a:gd name="T3" fmla="*/ 7 h 1730"/>
                  <a:gd name="T4" fmla="*/ 988 w 988"/>
                  <a:gd name="T5" fmla="*/ 1730 h 1730"/>
                  <a:gd name="T6" fmla="*/ 988 w 988"/>
                  <a:gd name="T7" fmla="*/ 1653 h 1730"/>
                  <a:gd name="T8" fmla="*/ 40 w 988"/>
                  <a:gd name="T9" fmla="*/ 0 h 1730"/>
                  <a:gd name="T10" fmla="*/ 16 w 988"/>
                  <a:gd name="T11" fmla="*/ 0 h 1730"/>
                  <a:gd name="T12" fmla="*/ 16 w 988"/>
                  <a:gd name="T13" fmla="*/ 0 h 173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88" h="1730">
                    <a:moveTo>
                      <a:pt x="16" y="0"/>
                    </a:moveTo>
                    <a:lnTo>
                      <a:pt x="0" y="7"/>
                    </a:lnTo>
                    <a:lnTo>
                      <a:pt x="988" y="1730"/>
                    </a:lnTo>
                    <a:lnTo>
                      <a:pt x="988" y="1653"/>
                    </a:lnTo>
                    <a:lnTo>
                      <a:pt x="40" y="0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8" name="Freeform 65"/>
              <p:cNvSpPr>
                <a:spLocks/>
              </p:cNvSpPr>
              <p:nvPr userDrawn="1"/>
            </p:nvSpPr>
            <p:spPr bwMode="hidden">
              <a:xfrm>
                <a:off x="5088" y="1039"/>
                <a:ext cx="670" cy="997"/>
              </a:xfrm>
              <a:custGeom>
                <a:avLst/>
                <a:gdLst>
                  <a:gd name="T0" fmla="*/ 22 w 670"/>
                  <a:gd name="T1" fmla="*/ 0 h 997"/>
                  <a:gd name="T2" fmla="*/ 0 w 670"/>
                  <a:gd name="T3" fmla="*/ 4 h 997"/>
                  <a:gd name="T4" fmla="*/ 670 w 670"/>
                  <a:gd name="T5" fmla="*/ 997 h 997"/>
                  <a:gd name="T6" fmla="*/ 670 w 670"/>
                  <a:gd name="T7" fmla="*/ 925 h 997"/>
                  <a:gd name="T8" fmla="*/ 46 w 670"/>
                  <a:gd name="T9" fmla="*/ 0 h 997"/>
                  <a:gd name="T10" fmla="*/ 22 w 670"/>
                  <a:gd name="T11" fmla="*/ 0 h 997"/>
                  <a:gd name="T12" fmla="*/ 22 w 670"/>
                  <a:gd name="T13" fmla="*/ 0 h 9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70" h="997">
                    <a:moveTo>
                      <a:pt x="22" y="0"/>
                    </a:moveTo>
                    <a:lnTo>
                      <a:pt x="0" y="4"/>
                    </a:lnTo>
                    <a:lnTo>
                      <a:pt x="670" y="997"/>
                    </a:lnTo>
                    <a:lnTo>
                      <a:pt x="670" y="925"/>
                    </a:lnTo>
                    <a:lnTo>
                      <a:pt x="46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9" name="Freeform 66"/>
              <p:cNvSpPr>
                <a:spLocks/>
              </p:cNvSpPr>
              <p:nvPr userDrawn="1"/>
            </p:nvSpPr>
            <p:spPr bwMode="hidden">
              <a:xfrm>
                <a:off x="5412" y="1039"/>
                <a:ext cx="346" cy="487"/>
              </a:xfrm>
              <a:custGeom>
                <a:avLst/>
                <a:gdLst>
                  <a:gd name="T0" fmla="*/ 22 w 346"/>
                  <a:gd name="T1" fmla="*/ 0 h 487"/>
                  <a:gd name="T2" fmla="*/ 0 w 346"/>
                  <a:gd name="T3" fmla="*/ 7 h 487"/>
                  <a:gd name="T4" fmla="*/ 346 w 346"/>
                  <a:gd name="T5" fmla="*/ 487 h 487"/>
                  <a:gd name="T6" fmla="*/ 346 w 346"/>
                  <a:gd name="T7" fmla="*/ 415 h 487"/>
                  <a:gd name="T8" fmla="*/ 46 w 346"/>
                  <a:gd name="T9" fmla="*/ 0 h 487"/>
                  <a:gd name="T10" fmla="*/ 22 w 346"/>
                  <a:gd name="T11" fmla="*/ 0 h 487"/>
                  <a:gd name="T12" fmla="*/ 22 w 346"/>
                  <a:gd name="T13" fmla="*/ 0 h 48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46" h="487">
                    <a:moveTo>
                      <a:pt x="22" y="0"/>
                    </a:moveTo>
                    <a:lnTo>
                      <a:pt x="0" y="7"/>
                    </a:lnTo>
                    <a:lnTo>
                      <a:pt x="346" y="487"/>
                    </a:lnTo>
                    <a:lnTo>
                      <a:pt x="346" y="415"/>
                    </a:lnTo>
                    <a:lnTo>
                      <a:pt x="46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2355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5613" y="273050"/>
            <a:ext cx="82264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356" name="Rectangle 6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5613" y="6242050"/>
            <a:ext cx="2130425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357" name="Rectangle 6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358" name="Rectangle 7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168A28D6-BE0B-43FC-97F0-F518C2481D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359" name="Rectangle 7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5613" y="1598613"/>
            <a:ext cx="8226425" cy="4497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8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audio" Target="../media/audio1.wav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audio" Target="../media/audio1.wav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audio" Target="../media/audio1.wav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audio" Target="../media/audio1.wav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audio" Target="../media/audio1.wav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audio" Target="../media/audio1.wav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audio" Target="../media/audio1.wav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Relationship Id="rId3" Type="http://schemas.openxmlformats.org/officeDocument/2006/relationships/audio" Target="../media/audio1.wav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Relationship Id="rId3" Type="http://schemas.openxmlformats.org/officeDocument/2006/relationships/audio" Target="../media/audio1.wav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Relationship Id="rId3" Type="http://schemas.openxmlformats.org/officeDocument/2006/relationships/audio" Target="../media/audio1.wav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Relationship Id="rId3" Type="http://schemas.openxmlformats.org/officeDocument/2006/relationships/audio" Target="../media/audio1.wav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Relationship Id="rId3" Type="http://schemas.openxmlformats.org/officeDocument/2006/relationships/audio" Target="../media/audio1.wav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Relationship Id="rId3" Type="http://schemas.openxmlformats.org/officeDocument/2006/relationships/audio" Target="../media/audio1.wav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Relationship Id="rId3" Type="http://schemas.openxmlformats.org/officeDocument/2006/relationships/audio" Target="../media/audio1.wav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Relationship Id="rId3" Type="http://schemas.openxmlformats.org/officeDocument/2006/relationships/audio" Target="../media/audio1.wav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Relationship Id="rId3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audio" Target="../media/audio1.wav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Relationship Id="rId3" Type="http://schemas.openxmlformats.org/officeDocument/2006/relationships/audio" Target="../media/audio1.wav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ea typeface="ＭＳ Ｐゴシック" charset="-128"/>
              </a:rPr>
              <a:t>The Purpose of Direct  Examination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ea typeface="ＭＳ Ｐゴシック" charset="-128"/>
              </a:rPr>
              <a:t>The Overall Purpose of Direct Examination</a:t>
            </a:r>
          </a:p>
          <a:p>
            <a:pPr lvl="1" eaLnBrk="1" hangingPunct="1">
              <a:defRPr/>
            </a:pPr>
            <a:r>
              <a:rPr lang="en-US" smtClean="0">
                <a:ea typeface="ＭＳ Ｐゴシック" charset="-128"/>
              </a:rPr>
              <a:t>Argue Your Case to the Jury</a:t>
            </a:r>
          </a:p>
          <a:p>
            <a:pPr eaLnBrk="1" hangingPunct="1">
              <a:defRPr/>
            </a:pPr>
            <a:r>
              <a:rPr lang="en-US" smtClean="0">
                <a:ea typeface="ＭＳ Ｐゴシック" charset="-128"/>
              </a:rPr>
              <a:t>Obviously You Cannot Argue the Whole Case Through Virtually Any Witness</a:t>
            </a:r>
          </a:p>
          <a:p>
            <a:pPr eaLnBrk="1" hangingPunct="1">
              <a:defRPr/>
            </a:pPr>
            <a:r>
              <a:rPr lang="en-US" smtClean="0">
                <a:ea typeface="ＭＳ Ｐゴシック" charset="-128"/>
              </a:rPr>
              <a:t>You Do As Much As You Can With Each Witness</a:t>
            </a:r>
          </a:p>
          <a:p>
            <a:pPr eaLnBrk="1" hangingPunct="1">
              <a:defRPr/>
            </a:pPr>
            <a:r>
              <a:rPr lang="en-US" smtClean="0">
                <a:ea typeface="ＭＳ Ｐゴシック" charset="-128"/>
              </a:rPr>
              <a:t>It is the Lawyer Who Must Decide Where Each Witness Fits in the Overall Argument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  <p:bldP spid="205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ea typeface="ＭＳ Ｐゴシック" charset="-128"/>
              </a:rPr>
              <a:t>Witnesses and Bias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mtClean="0">
                <a:ea typeface="ＭＳ Ｐゴシック" charset="-128"/>
              </a:rPr>
              <a:t>Witnesses Who Work Too Hard Appear Biased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>
                <a:ea typeface="ＭＳ Ｐゴシック" charset="-128"/>
              </a:rPr>
              <a:t>Witnesses Are Supposed to Answer Questions, Not Argue the Case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>
                <a:ea typeface="ＭＳ Ｐゴシック" charset="-128"/>
              </a:rPr>
              <a:t>Lawyers Make Witnesses Credible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>
                <a:ea typeface="ＭＳ Ｐゴシック" charset="-128"/>
              </a:rPr>
              <a:t>Personalize Them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>
                <a:ea typeface="ＭＳ Ｐゴシック" charset="-128"/>
              </a:rPr>
              <a:t>Allow Them to Emphasize Strong Points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>
                <a:ea typeface="ＭＳ Ｐゴシック" charset="-128"/>
              </a:rPr>
              <a:t>Allow Them to Repeat the Good Stuff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ea typeface="ＭＳ Ｐゴシック" charset="-128"/>
              </a:rPr>
              <a:t>Introduce Your Witnesses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smtClean="0">
                <a:ea typeface="ＭＳ Ｐゴシック" charset="-128"/>
              </a:rPr>
              <a:t>Don</a:t>
            </a:r>
            <a:r>
              <a:rPr lang="en-US" altLang="en-US" sz="2800" smtClean="0">
                <a:ea typeface="ＭＳ Ｐゴシック" charset="-128"/>
              </a:rPr>
              <a:t>’</a:t>
            </a:r>
            <a:r>
              <a:rPr lang="en-US" sz="2800" smtClean="0">
                <a:ea typeface="ＭＳ Ｐゴシック" charset="-128"/>
              </a:rPr>
              <a:t>t Have Your Head Down and Say to the Witness, Please State Your Name and Address for the Record</a:t>
            </a:r>
          </a:p>
          <a:p>
            <a:pPr eaLnBrk="1" hangingPunct="1">
              <a:defRPr/>
            </a:pPr>
            <a:r>
              <a:rPr lang="en-US" sz="2800" smtClean="0">
                <a:ea typeface="ＭＳ Ｐゴシック" charset="-128"/>
              </a:rPr>
              <a:t>The Jury Wants to Know About the Witness</a:t>
            </a:r>
          </a:p>
          <a:p>
            <a:pPr eaLnBrk="1" hangingPunct="1">
              <a:defRPr/>
            </a:pPr>
            <a:r>
              <a:rPr lang="en-US" sz="2800" smtClean="0">
                <a:ea typeface="ＭＳ Ｐゴシック" charset="-128"/>
              </a:rPr>
              <a:t>His or Her Name is Not Unimportant</a:t>
            </a:r>
          </a:p>
          <a:p>
            <a:pPr eaLnBrk="1" hangingPunct="1">
              <a:defRPr/>
            </a:pPr>
            <a:r>
              <a:rPr lang="en-US" sz="2800" smtClean="0">
                <a:ea typeface="ＭＳ Ｐゴシック" charset="-128"/>
              </a:rPr>
              <a:t>The Jury Wants to Know Whether the Witness is Someone They Can Trust</a:t>
            </a:r>
          </a:p>
          <a:p>
            <a:pPr eaLnBrk="1" hangingPunct="1">
              <a:defRPr/>
            </a:pPr>
            <a:r>
              <a:rPr lang="en-US" sz="2800" smtClean="0">
                <a:ea typeface="ＭＳ Ｐゴシック" charset="-128"/>
              </a:rPr>
              <a:t>Questions About Jobs, Family, Education, Experience Can Therefore Be Critical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4" grpId="0"/>
      <p:bldP spid="64515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ea typeface="ＭＳ Ｐゴシック" charset="-128"/>
              </a:rPr>
              <a:t>Argue Through Your Questions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smtClean="0">
                <a:ea typeface="ＭＳ Ｐゴシック" charset="-128"/>
              </a:rPr>
              <a:t>You Ask Questions So that a Witness Provides the Answers that Make the Points You Want Made and that Bolster Your Theory of the Case</a:t>
            </a:r>
          </a:p>
          <a:p>
            <a:pPr eaLnBrk="1" hangingPunct="1">
              <a:defRPr/>
            </a:pPr>
            <a:r>
              <a:rPr lang="en-US" sz="2800" smtClean="0">
                <a:ea typeface="ＭＳ Ｐゴシック" charset="-128"/>
              </a:rPr>
              <a:t>Only You Can Decide How Many Questions to Ask, in What Order to Ask Them, and Whether a Point is Clearly Made</a:t>
            </a:r>
          </a:p>
          <a:p>
            <a:pPr eaLnBrk="1" hangingPunct="1">
              <a:defRPr/>
            </a:pPr>
            <a:r>
              <a:rPr lang="en-US" sz="2800" smtClean="0">
                <a:ea typeface="ＭＳ Ｐゴシック" charset="-128"/>
              </a:rPr>
              <a:t>As Long as the Witness Understands that He/She Need Only Answer Your Qs and Their Role in the Case, the Witness Relaxes – Like a Dance Duo in Which You Lead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4" grpId="0"/>
      <p:bldP spid="64515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ea typeface="ＭＳ Ｐゴシック" charset="-128"/>
              </a:rPr>
              <a:t>Looping Enables Emphasis and Argument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mtClean="0">
                <a:ea typeface="ＭＳ Ｐゴシック" charset="-128"/>
              </a:rPr>
              <a:t>By Looping, You Can Argue Your Case to the Jury and Emphasize the Things that Matter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>
                <a:ea typeface="ＭＳ Ｐゴシック" charset="-128"/>
              </a:rPr>
              <a:t>By Combining Open Ended and Closed Ended Questions, You Can Emphasize the Things that Matter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>
                <a:ea typeface="ＭＳ Ｐゴシック" charset="-128"/>
              </a:rPr>
              <a:t>By Having the Witness Diagram a Scene after Describing it, You Can Repeat the Good Stuff and Emphasize What Matters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" grpId="0"/>
      <p:bldP spid="4915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ea typeface="ＭＳ Ｐゴシック" charset="-128"/>
              </a:rPr>
              <a:t>An Example of Looping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3600" smtClean="0">
                <a:ea typeface="ＭＳ Ｐゴシック" charset="-128"/>
              </a:rPr>
              <a:t>Q. Did You Hear Anything Unusual?</a:t>
            </a:r>
          </a:p>
          <a:p>
            <a:pPr>
              <a:lnSpc>
                <a:spcPct val="90000"/>
              </a:lnSpc>
              <a:defRPr/>
            </a:pPr>
            <a:r>
              <a:rPr lang="en-US" sz="3600" smtClean="0">
                <a:ea typeface="ＭＳ Ｐゴシック" charset="-128"/>
              </a:rPr>
              <a:t>A. I Heard the Roar of an Engine?</a:t>
            </a:r>
          </a:p>
          <a:p>
            <a:pPr>
              <a:lnSpc>
                <a:spcPct val="90000"/>
              </a:lnSpc>
              <a:defRPr/>
            </a:pPr>
            <a:r>
              <a:rPr lang="en-US" sz="3600" smtClean="0">
                <a:ea typeface="ＭＳ Ｐゴシック" charset="-128"/>
              </a:rPr>
              <a:t>Q. Did You Hear Anything Else Near the Time You Heard the Roar of the Engine?</a:t>
            </a:r>
          </a:p>
          <a:p>
            <a:pPr>
              <a:lnSpc>
                <a:spcPct val="90000"/>
              </a:lnSpc>
              <a:defRPr/>
            </a:pPr>
            <a:r>
              <a:rPr lang="en-US" sz="3600" smtClean="0">
                <a:ea typeface="ＭＳ Ｐゴシック" charset="-128"/>
              </a:rPr>
              <a:t>A. I Heard Tires Squeal?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2" grpId="0"/>
      <p:bldP spid="61443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ea typeface="ＭＳ Ｐゴシック" charset="-128"/>
              </a:rPr>
              <a:t>More Looping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sz="2800" smtClean="0">
                <a:ea typeface="ＭＳ Ｐゴシック" charset="-128"/>
              </a:rPr>
              <a:t>Q. How Much Time Elapsed Between the Engine Roar and Tires Squealing?</a:t>
            </a:r>
          </a:p>
          <a:p>
            <a:pPr>
              <a:defRPr/>
            </a:pPr>
            <a:r>
              <a:rPr lang="en-US" sz="2800" smtClean="0">
                <a:ea typeface="ＭＳ Ｐゴシック" charset="-128"/>
              </a:rPr>
              <a:t>A. I Heard Them About the Same Time?</a:t>
            </a:r>
          </a:p>
          <a:p>
            <a:pPr>
              <a:defRPr/>
            </a:pPr>
            <a:r>
              <a:rPr lang="en-US" sz="2800" smtClean="0">
                <a:ea typeface="ＭＳ Ｐゴシック" charset="-128"/>
              </a:rPr>
              <a:t>Where Were You Standing When You Heard the Engine Roar and Tires Squealing?</a:t>
            </a:r>
          </a:p>
          <a:p>
            <a:pPr>
              <a:defRPr/>
            </a:pPr>
            <a:r>
              <a:rPr lang="en-US" sz="2800" smtClean="0">
                <a:ea typeface="ＭＳ Ｐゴシック" charset="-128"/>
              </a:rPr>
              <a:t>I Was a Few Feet from the Door of The School?</a:t>
            </a:r>
          </a:p>
          <a:p>
            <a:pPr>
              <a:defRPr/>
            </a:pPr>
            <a:r>
              <a:rPr lang="en-US" sz="2800" smtClean="0">
                <a:ea typeface="ＭＳ Ｐゴシック" charset="-128"/>
              </a:rPr>
              <a:t>How Far Away From the Road Were You When You Heard the Engine Roar and Tires Squealing?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0" grpId="0"/>
      <p:bldP spid="63491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ea typeface="ＭＳ Ｐゴシック" charset="-128"/>
              </a:rPr>
              <a:t>No Asked and Answered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mtClean="0">
                <a:ea typeface="ＭＳ Ｐゴシック" charset="-128"/>
              </a:rPr>
              <a:t>Each Question is Different from the Preceding One</a:t>
            </a:r>
          </a:p>
          <a:p>
            <a:pPr>
              <a:lnSpc>
                <a:spcPct val="90000"/>
              </a:lnSpc>
              <a:defRPr/>
            </a:pPr>
            <a:r>
              <a:rPr lang="en-US" smtClean="0">
                <a:ea typeface="ＭＳ Ｐゴシック" charset="-128"/>
              </a:rPr>
              <a:t>The Objection </a:t>
            </a:r>
            <a:r>
              <a:rPr lang="en-US" altLang="en-US" smtClean="0">
                <a:ea typeface="ＭＳ Ｐゴシック" charset="-128"/>
              </a:rPr>
              <a:t>“</a:t>
            </a:r>
            <a:r>
              <a:rPr lang="en-US" smtClean="0">
                <a:ea typeface="ＭＳ Ｐゴシック" charset="-128"/>
              </a:rPr>
              <a:t>Asked and Answered</a:t>
            </a:r>
            <a:r>
              <a:rPr lang="en-US" altLang="en-US" smtClean="0">
                <a:ea typeface="ＭＳ Ｐゴシック" charset="-128"/>
              </a:rPr>
              <a:t>”</a:t>
            </a:r>
            <a:r>
              <a:rPr lang="en-US" smtClean="0">
                <a:ea typeface="ＭＳ Ｐゴシック" charset="-128"/>
              </a:rPr>
              <a:t> Will be Overruled</a:t>
            </a:r>
          </a:p>
          <a:p>
            <a:pPr>
              <a:lnSpc>
                <a:spcPct val="90000"/>
              </a:lnSpc>
              <a:defRPr/>
            </a:pPr>
            <a:r>
              <a:rPr lang="en-US" smtClean="0">
                <a:ea typeface="ＭＳ Ｐゴシック" charset="-128"/>
              </a:rPr>
              <a:t>Do You Really Care About the Details?</a:t>
            </a:r>
          </a:p>
          <a:p>
            <a:pPr>
              <a:lnSpc>
                <a:spcPct val="90000"/>
              </a:lnSpc>
              <a:defRPr/>
            </a:pPr>
            <a:r>
              <a:rPr lang="en-US" smtClean="0">
                <a:ea typeface="ＭＳ Ｐゴシック" charset="-128"/>
              </a:rPr>
              <a:t>Only to the Extent that You Are Able to Repeat and Argue the Points that You Want to Be Sure the Jury Understands and Remembers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" grpId="0"/>
      <p:bldP spid="4915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ea typeface="ＭＳ Ｐゴシック" charset="-128"/>
              </a:rPr>
              <a:t>Transition Questions Should Be Used Liberally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sz="2800" smtClean="0">
                <a:ea typeface="ＭＳ Ｐゴシック" charset="-128"/>
              </a:rPr>
              <a:t>Use Transition Questions</a:t>
            </a:r>
          </a:p>
          <a:p>
            <a:pPr lvl="1">
              <a:defRPr/>
            </a:pPr>
            <a:r>
              <a:rPr lang="en-US" sz="2400" smtClean="0">
                <a:ea typeface="ＭＳ Ｐゴシック" charset="-128"/>
              </a:rPr>
              <a:t>Not really questions at all</a:t>
            </a:r>
          </a:p>
          <a:p>
            <a:pPr>
              <a:defRPr/>
            </a:pPr>
            <a:r>
              <a:rPr lang="en-US" sz="2800" smtClean="0">
                <a:ea typeface="ＭＳ Ｐゴシック" charset="-128"/>
              </a:rPr>
              <a:t>They Serve Function of an Outline</a:t>
            </a:r>
          </a:p>
          <a:p>
            <a:pPr>
              <a:defRPr/>
            </a:pPr>
            <a:r>
              <a:rPr lang="en-US" sz="2800" smtClean="0">
                <a:ea typeface="ＭＳ Ｐゴシック" charset="-128"/>
              </a:rPr>
              <a:t>E.g., I want to ask you some questions about your physical condition prior the accident</a:t>
            </a:r>
          </a:p>
          <a:p>
            <a:pPr>
              <a:defRPr/>
            </a:pPr>
            <a:r>
              <a:rPr lang="en-US" sz="2800" smtClean="0">
                <a:ea typeface="ＭＳ Ｐゴシック" charset="-128"/>
              </a:rPr>
              <a:t>I want to ask you some questions about your physical condition after the accident</a:t>
            </a:r>
          </a:p>
          <a:p>
            <a:pPr>
              <a:defRPr/>
            </a:pPr>
            <a:r>
              <a:rPr lang="en-US" sz="2800" smtClean="0">
                <a:ea typeface="ＭＳ Ｐゴシック" charset="-128"/>
              </a:rPr>
              <a:t>Now, I want to ask you some questions that compare your condition before and after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/>
      <p:bldP spid="4608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ea typeface="ＭＳ Ｐゴシック" charset="-128"/>
              </a:rPr>
              <a:t>Written Out Questions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mtClean="0">
                <a:ea typeface="ＭＳ Ｐゴシック" charset="-128"/>
              </a:rPr>
              <a:t>Should You Write Out Questions?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>
                <a:ea typeface="ＭＳ Ｐゴシック" charset="-128"/>
              </a:rPr>
              <a:t>Why Would You?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>
                <a:ea typeface="ＭＳ Ｐゴシック" charset="-128"/>
              </a:rPr>
              <a:t>Remember the Points You Want to Make?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3200" smtClean="0">
                <a:ea typeface="ＭＳ Ｐゴシック" charset="-128"/>
              </a:rPr>
              <a:t>No, You Would Write Out Answers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>
                <a:ea typeface="ＭＳ Ｐゴシック" charset="-128"/>
              </a:rPr>
              <a:t>Why Do Lawyers Write Out Questions?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>
                <a:ea typeface="ＭＳ Ｐゴシック" charset="-128"/>
              </a:rPr>
              <a:t>It is the Fear of Leading and Being Stopped with Objections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ea typeface="ＭＳ Ｐゴシック" charset="-128"/>
              </a:rPr>
              <a:t>Problems with Written Questions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charset="0"/>
              <a:buChar char="§"/>
              <a:defRPr/>
            </a:pPr>
            <a:r>
              <a:rPr lang="en-US" sz="2800" dirty="0" smtClean="0">
                <a:cs typeface="+mn-cs"/>
              </a:rPr>
              <a:t>Some Lawyers Practice Each Q and A with a Witness as Though It Were a Script </a:t>
            </a:r>
          </a:p>
          <a:p>
            <a:pPr>
              <a:buFont typeface="Wingdings" charset="0"/>
              <a:buChar char="§"/>
              <a:defRPr/>
            </a:pPr>
            <a:r>
              <a:rPr lang="en-US" sz="2800" dirty="0" smtClean="0">
                <a:cs typeface="+mn-cs"/>
              </a:rPr>
              <a:t>This May Make Witnesses More Nervous</a:t>
            </a:r>
          </a:p>
          <a:p>
            <a:pPr>
              <a:buFont typeface="Wingdings" charset="0"/>
              <a:buChar char="§"/>
              <a:defRPr/>
            </a:pPr>
            <a:r>
              <a:rPr lang="en-US" sz="2800" dirty="0" smtClean="0">
                <a:cs typeface="+mn-cs"/>
              </a:rPr>
              <a:t>What if the Judge Sustains an Objection to Qs and You Need the Material?</a:t>
            </a:r>
          </a:p>
          <a:p>
            <a:pPr>
              <a:buFont typeface="Wingdings" charset="0"/>
              <a:buChar char="§"/>
              <a:defRPr/>
            </a:pPr>
            <a:r>
              <a:rPr lang="en-US" sz="2800" dirty="0" smtClean="0">
                <a:cs typeface="+mn-cs"/>
              </a:rPr>
              <a:t>What if the Witness Deviates from the Script?</a:t>
            </a:r>
          </a:p>
          <a:p>
            <a:pPr>
              <a:buFont typeface="Wingdings" charset="0"/>
              <a:buChar char="§"/>
              <a:defRPr/>
            </a:pPr>
            <a:r>
              <a:rPr lang="en-US" sz="2800" dirty="0" smtClean="0">
                <a:cs typeface="+mn-cs"/>
              </a:rPr>
              <a:t>It is Not Necessary to Write Out Questions</a:t>
            </a:r>
          </a:p>
          <a:p>
            <a:pPr>
              <a:buFont typeface="Wingdings" charset="0"/>
              <a:buChar char="§"/>
              <a:defRPr/>
            </a:pPr>
            <a:r>
              <a:rPr lang="en-US" sz="2800" dirty="0" smtClean="0">
                <a:cs typeface="+mn-cs"/>
              </a:rPr>
              <a:t>In Fact, You Should Focus on the Substance You Want to Elicit, Not Specific Words</a:t>
            </a:r>
            <a:endParaRPr lang="en-US" sz="2400" dirty="0"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/>
      <p:bldP spid="4608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dirty="0" smtClean="0"/>
              <a:t>EFFECTIVE TRIAL ADVOCACY: DIRECT EXAMINATION</a:t>
            </a:r>
            <a:endParaRPr lang="en-US" sz="3600" dirty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defRPr/>
            </a:pPr>
            <a:r>
              <a:rPr lang="en-US" sz="3600" dirty="0" smtClean="0">
                <a:ea typeface="ＭＳ Ｐゴシック" charset="-128"/>
              </a:rPr>
              <a:t>DISTRICT COURT OF THE VIRGIN ISLANDS</a:t>
            </a:r>
          </a:p>
          <a:p>
            <a:pPr algn="ctr">
              <a:lnSpc>
                <a:spcPct val="90000"/>
              </a:lnSpc>
              <a:defRPr/>
            </a:pPr>
            <a:r>
              <a:rPr lang="en-US" sz="3600" dirty="0" smtClean="0">
                <a:ea typeface="ＭＳ Ｐゴシック" charset="-128"/>
              </a:rPr>
              <a:t>MID-YEAR CONFERENCE</a:t>
            </a:r>
          </a:p>
          <a:p>
            <a:pPr algn="ctr">
              <a:lnSpc>
                <a:spcPct val="90000"/>
              </a:lnSpc>
              <a:defRPr/>
            </a:pPr>
            <a:r>
              <a:rPr lang="en-US" sz="3600" dirty="0" smtClean="0">
                <a:ea typeface="ＭＳ Ｐゴシック" charset="-128"/>
              </a:rPr>
              <a:t>JULY 11, 2014</a:t>
            </a:r>
          </a:p>
          <a:p>
            <a:pPr algn="ctr">
              <a:lnSpc>
                <a:spcPct val="90000"/>
              </a:lnSpc>
              <a:defRPr/>
            </a:pPr>
            <a:r>
              <a:rPr lang="en-US" sz="3600" dirty="0" smtClean="0">
                <a:ea typeface="ＭＳ Ｐゴシック" charset="-128"/>
              </a:rPr>
              <a:t>PROFESSOR STEPHEN A. SALTZBURG </a:t>
            </a:r>
            <a:endParaRPr lang="en-US" sz="3600" dirty="0" smtClean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797306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 autoUpdateAnimBg="0"/>
      <p:bldP spid="55299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ea typeface="ＭＳ Ｐゴシック" charset="-128"/>
              </a:rPr>
              <a:t>Don</a:t>
            </a:r>
            <a:r>
              <a:rPr lang="en-US" altLang="en-US" smtClean="0">
                <a:ea typeface="ＭＳ Ｐゴシック" charset="-128"/>
              </a:rPr>
              <a:t>’</a:t>
            </a:r>
            <a:r>
              <a:rPr lang="en-US" smtClean="0">
                <a:ea typeface="ＭＳ Ｐゴシック" charset="-128"/>
              </a:rPr>
              <a:t>t Worry So Much About Leading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sz="2800" smtClean="0">
                <a:ea typeface="ＭＳ Ｐゴシック" charset="-128"/>
              </a:rPr>
              <a:t>Remember that You Do Not Go to Hell For Asking a Leading Question</a:t>
            </a:r>
          </a:p>
          <a:p>
            <a:pPr>
              <a:defRPr/>
            </a:pPr>
            <a:r>
              <a:rPr lang="en-US" sz="2800" smtClean="0">
                <a:ea typeface="ＭＳ Ｐゴシック" charset="-128"/>
              </a:rPr>
              <a:t>With Some Witnesses You Will be Permitted to Lead</a:t>
            </a:r>
          </a:p>
          <a:p>
            <a:pPr lvl="1">
              <a:defRPr/>
            </a:pPr>
            <a:r>
              <a:rPr lang="en-US" smtClean="0">
                <a:ea typeface="ＭＳ Ｐゴシック" charset="-128"/>
              </a:rPr>
              <a:t>Adverse or hostile witnesses</a:t>
            </a:r>
          </a:p>
          <a:p>
            <a:pPr lvl="1">
              <a:defRPr/>
            </a:pPr>
            <a:r>
              <a:rPr lang="en-US" smtClean="0">
                <a:ea typeface="ＭＳ Ｐゴシック" charset="-128"/>
              </a:rPr>
              <a:t>Children</a:t>
            </a:r>
          </a:p>
          <a:p>
            <a:pPr lvl="1">
              <a:defRPr/>
            </a:pPr>
            <a:r>
              <a:rPr lang="en-US" smtClean="0">
                <a:ea typeface="ＭＳ Ｐゴシック" charset="-128"/>
              </a:rPr>
              <a:t>Witnesses with Disabilities </a:t>
            </a:r>
          </a:p>
          <a:p>
            <a:pPr>
              <a:defRPr/>
            </a:pPr>
            <a:r>
              <a:rPr lang="en-US" sz="2800" smtClean="0">
                <a:ea typeface="ＭＳ Ｐゴシック" charset="-128"/>
              </a:rPr>
              <a:t>There are Times When You Must Lead a Forgetful or Nervous Witness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/>
      <p:bldP spid="4608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ea typeface="ＭＳ Ｐゴシック" charset="-128"/>
              </a:rPr>
              <a:t>Saving the Witness and Your Case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sz="2400" smtClean="0">
                <a:ea typeface="ＭＳ Ｐゴシック" charset="-128"/>
              </a:rPr>
              <a:t>A Price-Fixing Case in Which the Witness is Cooperating with the Government and Describing Meetings in Which Pricing was Agreed Upon</a:t>
            </a:r>
          </a:p>
          <a:p>
            <a:pPr>
              <a:defRPr/>
            </a:pPr>
            <a:r>
              <a:rPr lang="en-US" sz="2400" smtClean="0">
                <a:ea typeface="ＭＳ Ｐゴシック" charset="-128"/>
              </a:rPr>
              <a:t>Q. Where was the second meeting?</a:t>
            </a:r>
          </a:p>
          <a:p>
            <a:pPr>
              <a:defRPr/>
            </a:pPr>
            <a:r>
              <a:rPr lang="en-US" sz="2400" smtClean="0">
                <a:ea typeface="ＭＳ Ｐゴシック" charset="-128"/>
              </a:rPr>
              <a:t>A. Uh, Uh, I</a:t>
            </a:r>
            <a:r>
              <a:rPr lang="en-US" altLang="en-US" sz="2400" smtClean="0">
                <a:ea typeface="ＭＳ Ｐゴシック" charset="-128"/>
              </a:rPr>
              <a:t>’</a:t>
            </a:r>
            <a:r>
              <a:rPr lang="en-US" sz="2400" smtClean="0">
                <a:ea typeface="ＭＳ Ｐゴシック" charset="-128"/>
              </a:rPr>
              <a:t>m having a little trouble recalling.</a:t>
            </a:r>
          </a:p>
          <a:p>
            <a:pPr>
              <a:defRPr/>
            </a:pPr>
            <a:r>
              <a:rPr lang="en-US" sz="2400" smtClean="0">
                <a:ea typeface="ＭＳ Ｐゴシック" charset="-128"/>
              </a:rPr>
              <a:t>Q. Was it in Philadelphia?</a:t>
            </a:r>
          </a:p>
          <a:p>
            <a:pPr>
              <a:defRPr/>
            </a:pPr>
            <a:r>
              <a:rPr lang="en-US" sz="2400" smtClean="0">
                <a:ea typeface="ＭＳ Ｐゴシック" charset="-128"/>
              </a:rPr>
              <a:t>A. Objection!</a:t>
            </a:r>
          </a:p>
          <a:p>
            <a:pPr>
              <a:defRPr/>
            </a:pPr>
            <a:r>
              <a:rPr lang="en-US" sz="2400" smtClean="0">
                <a:ea typeface="ＭＳ Ｐゴシック" charset="-128"/>
              </a:rPr>
              <a:t>Court: Sustained.</a:t>
            </a:r>
          </a:p>
          <a:p>
            <a:pPr>
              <a:defRPr/>
            </a:pPr>
            <a:r>
              <a:rPr lang="en-US" sz="2400" smtClean="0">
                <a:ea typeface="ＭＳ Ｐゴシック" charset="-128"/>
              </a:rPr>
              <a:t>Q. Where was the second meeting?</a:t>
            </a:r>
          </a:p>
          <a:p>
            <a:pPr>
              <a:defRPr/>
            </a:pPr>
            <a:r>
              <a:rPr lang="en-US" sz="2400" smtClean="0">
                <a:ea typeface="ＭＳ Ｐゴシック" charset="-128"/>
              </a:rPr>
              <a:t>A. Philadelphia</a:t>
            </a:r>
          </a:p>
          <a:p>
            <a:pPr>
              <a:defRPr/>
            </a:pPr>
            <a:endParaRPr lang="en-US" sz="2400" smtClean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/>
      <p:bldP spid="4608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ea typeface="ＭＳ Ｐゴシック" charset="-128"/>
              </a:rPr>
              <a:t>Who Won?  Who Lost?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sz="2800" smtClean="0">
                <a:ea typeface="ＭＳ Ｐゴシック" charset="-128"/>
              </a:rPr>
              <a:t>In the Previous Example, You Might Have Tried to Refresh Recollection with a Document</a:t>
            </a:r>
          </a:p>
          <a:p>
            <a:pPr>
              <a:defRPr/>
            </a:pPr>
            <a:r>
              <a:rPr lang="en-US" sz="2800" smtClean="0">
                <a:ea typeface="ＭＳ Ｐゴシック" charset="-128"/>
              </a:rPr>
              <a:t>You, However, Are Not Required to Do That</a:t>
            </a:r>
          </a:p>
          <a:p>
            <a:pPr>
              <a:defRPr/>
            </a:pPr>
            <a:r>
              <a:rPr lang="en-US" sz="2800" smtClean="0">
                <a:ea typeface="ＭＳ Ｐゴシック" charset="-128"/>
              </a:rPr>
              <a:t>Do You Want to Interrupt the Flow of Your Direct or Move it Along?</a:t>
            </a:r>
          </a:p>
          <a:p>
            <a:pPr>
              <a:defRPr/>
            </a:pPr>
            <a:r>
              <a:rPr lang="en-US" sz="2800" smtClean="0">
                <a:ea typeface="ＭＳ Ｐゴシック" charset="-128"/>
              </a:rPr>
              <a:t>Yes, An Objection was Sustained.  </a:t>
            </a:r>
            <a:r>
              <a:rPr lang="en-US" smtClean="0">
                <a:ea typeface="ＭＳ Ｐゴシック" charset="-128"/>
              </a:rPr>
              <a:t>So What</a:t>
            </a:r>
            <a:r>
              <a:rPr lang="en-US" altLang="en-US" smtClean="0">
                <a:ea typeface="ＭＳ Ｐゴシック" charset="-128"/>
              </a:rPr>
              <a:t>”</a:t>
            </a:r>
            <a:endParaRPr lang="en-US" smtClean="0">
              <a:ea typeface="ＭＳ Ｐゴシック" charset="-128"/>
            </a:endParaRPr>
          </a:p>
          <a:p>
            <a:pPr>
              <a:defRPr/>
            </a:pPr>
            <a:r>
              <a:rPr lang="en-US" sz="2800" smtClean="0">
                <a:ea typeface="ＭＳ Ｐゴシック" charset="-128"/>
              </a:rPr>
              <a:t>Do You Think the Jury Liked the Objection?</a:t>
            </a:r>
          </a:p>
          <a:p>
            <a:pPr>
              <a:defRPr/>
            </a:pPr>
            <a:r>
              <a:rPr lang="en-US" sz="2800" smtClean="0">
                <a:ea typeface="ＭＳ Ｐゴシック" charset="-128"/>
              </a:rPr>
              <a:t>Do You Think the Jury Will Identify with the Witness or the Objecting Lawyer?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/>
      <p:bldP spid="4608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ea typeface="ＭＳ Ｐゴシック" charset="-128"/>
              </a:rPr>
              <a:t>Who Knows What is Leading Anyway?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sz="2800" smtClean="0">
                <a:ea typeface="ＭＳ Ｐゴシック" charset="-128"/>
              </a:rPr>
              <a:t>Bank Robbery Case; Teller is the Witness</a:t>
            </a:r>
          </a:p>
          <a:p>
            <a:pPr>
              <a:defRPr/>
            </a:pPr>
            <a:r>
              <a:rPr lang="en-US" sz="2800" smtClean="0">
                <a:ea typeface="ＭＳ Ｐゴシック" charset="-128"/>
              </a:rPr>
              <a:t>Q. Was the Robber Tall?  </a:t>
            </a:r>
          </a:p>
          <a:p>
            <a:pPr lvl="1">
              <a:defRPr/>
            </a:pPr>
            <a:r>
              <a:rPr lang="en-US" smtClean="0">
                <a:ea typeface="ＭＳ Ｐゴシック" charset="-128"/>
              </a:rPr>
              <a:t>Leading?</a:t>
            </a:r>
          </a:p>
          <a:p>
            <a:pPr>
              <a:defRPr/>
            </a:pPr>
            <a:r>
              <a:rPr lang="en-US" sz="2800" smtClean="0">
                <a:ea typeface="ＭＳ Ｐゴシック" charset="-128"/>
              </a:rPr>
              <a:t>Q. How Tall was the Robber?</a:t>
            </a:r>
          </a:p>
          <a:p>
            <a:pPr lvl="1">
              <a:defRPr/>
            </a:pPr>
            <a:r>
              <a:rPr lang="en-US" smtClean="0">
                <a:ea typeface="ＭＳ Ｐゴシック" charset="-128"/>
              </a:rPr>
              <a:t>Leading?</a:t>
            </a:r>
          </a:p>
          <a:p>
            <a:pPr>
              <a:defRPr/>
            </a:pPr>
            <a:r>
              <a:rPr lang="en-US" sz="2800" smtClean="0">
                <a:ea typeface="ＭＳ Ｐゴシック" charset="-128"/>
              </a:rPr>
              <a:t>Q. Was the Robber Tall or Short?</a:t>
            </a:r>
          </a:p>
          <a:p>
            <a:pPr lvl="1">
              <a:defRPr/>
            </a:pPr>
            <a:r>
              <a:rPr lang="en-US" smtClean="0">
                <a:ea typeface="ＭＳ Ｐゴシック" charset="-128"/>
              </a:rPr>
              <a:t>Leading?</a:t>
            </a:r>
          </a:p>
          <a:p>
            <a:pPr>
              <a:defRPr/>
            </a:pPr>
            <a:r>
              <a:rPr lang="en-US" sz="2800" smtClean="0">
                <a:ea typeface="ＭＳ Ｐゴシック" charset="-128"/>
              </a:rPr>
              <a:t>Q. What Happened Next?</a:t>
            </a:r>
          </a:p>
          <a:p>
            <a:pPr lvl="1">
              <a:defRPr/>
            </a:pPr>
            <a:r>
              <a:rPr lang="en-US" smtClean="0">
                <a:ea typeface="ＭＳ Ｐゴシック" charset="-128"/>
              </a:rPr>
              <a:t>Leading?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6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6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/>
      <p:bldP spid="4608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ea typeface="ＭＳ Ｐゴシック" charset="-128"/>
              </a:rPr>
              <a:t>Definition of </a:t>
            </a:r>
            <a:r>
              <a:rPr lang="en-US" altLang="en-US" smtClean="0">
                <a:ea typeface="ＭＳ Ｐゴシック" charset="-128"/>
              </a:rPr>
              <a:t>“</a:t>
            </a:r>
            <a:r>
              <a:rPr lang="en-US" smtClean="0">
                <a:ea typeface="ＭＳ Ｐゴシック" charset="-128"/>
              </a:rPr>
              <a:t>Leading</a:t>
            </a:r>
            <a:r>
              <a:rPr lang="en-US" altLang="en-US" smtClean="0">
                <a:ea typeface="ＭＳ Ｐゴシック" charset="-128"/>
              </a:rPr>
              <a:t>”</a:t>
            </a:r>
            <a:endParaRPr lang="en-US" smtClean="0">
              <a:ea typeface="ＭＳ Ｐゴシック" charset="-128"/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sz="2800" smtClean="0">
                <a:ea typeface="ＭＳ Ｐゴシック" charset="-128"/>
              </a:rPr>
              <a:t>Defined as Suggesting the Answer</a:t>
            </a:r>
          </a:p>
          <a:p>
            <a:pPr>
              <a:defRPr/>
            </a:pPr>
            <a:r>
              <a:rPr lang="en-US" sz="2800" smtClean="0">
                <a:ea typeface="ＭＳ Ｐゴシック" charset="-128"/>
              </a:rPr>
              <a:t>But Everything is Leading to Some Extent or Trials Would Never End</a:t>
            </a:r>
          </a:p>
          <a:p>
            <a:pPr>
              <a:defRPr/>
            </a:pPr>
            <a:r>
              <a:rPr lang="en-US" sz="2800" smtClean="0">
                <a:ea typeface="ＭＳ Ｐゴシック" charset="-128"/>
              </a:rPr>
              <a:t>Even </a:t>
            </a:r>
            <a:r>
              <a:rPr lang="en-US" altLang="en-US" sz="2800" smtClean="0">
                <a:ea typeface="ＭＳ Ｐゴシック" charset="-128"/>
              </a:rPr>
              <a:t>“</a:t>
            </a:r>
            <a:r>
              <a:rPr lang="en-US" sz="2800" smtClean="0">
                <a:ea typeface="ＭＳ Ｐゴシック" charset="-128"/>
              </a:rPr>
              <a:t>What Happened Next?</a:t>
            </a:r>
            <a:r>
              <a:rPr lang="en-US" altLang="en-US" sz="2800" smtClean="0">
                <a:ea typeface="ＭＳ Ｐゴシック" charset="-128"/>
              </a:rPr>
              <a:t>”</a:t>
            </a:r>
            <a:r>
              <a:rPr lang="en-US" sz="2800" smtClean="0">
                <a:ea typeface="ＭＳ Ｐゴシック" charset="-128"/>
              </a:rPr>
              <a:t> is Suggestive</a:t>
            </a:r>
          </a:p>
          <a:p>
            <a:pPr>
              <a:defRPr/>
            </a:pPr>
            <a:r>
              <a:rPr lang="en-US" sz="2800" smtClean="0">
                <a:ea typeface="ＭＳ Ｐゴシック" charset="-128"/>
              </a:rPr>
              <a:t>Judges Vary on Their Approaches to What is Leading</a:t>
            </a:r>
          </a:p>
          <a:p>
            <a:pPr>
              <a:defRPr/>
            </a:pPr>
            <a:r>
              <a:rPr lang="en-US" sz="2800" smtClean="0">
                <a:ea typeface="ＭＳ Ｐゴシック" charset="-128"/>
              </a:rPr>
              <a:t>At the Outer Margins, They Agree that</a:t>
            </a:r>
          </a:p>
          <a:p>
            <a:pPr lvl="1">
              <a:defRPr/>
            </a:pPr>
            <a:r>
              <a:rPr lang="en-US" sz="2000" smtClean="0">
                <a:ea typeface="ＭＳ Ｐゴシック" charset="-128"/>
              </a:rPr>
              <a:t>What Happened Next? is Not Leading</a:t>
            </a:r>
          </a:p>
          <a:p>
            <a:pPr lvl="1">
              <a:defRPr/>
            </a:pPr>
            <a:r>
              <a:rPr lang="en-US" sz="2000" smtClean="0">
                <a:ea typeface="ＭＳ Ｐゴシック" charset="-128"/>
              </a:rPr>
              <a:t>Was the Robber 6 feet, 4 inches? Is Leading</a:t>
            </a:r>
          </a:p>
          <a:p>
            <a:pPr>
              <a:defRPr/>
            </a:pPr>
            <a:r>
              <a:rPr lang="en-US" sz="2400" smtClean="0">
                <a:ea typeface="ＭＳ Ｐゴシック" charset="-128"/>
              </a:rPr>
              <a:t>In the Middle, All Bets Are Off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/>
      <p:bldP spid="4608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ea typeface="ＭＳ Ｐゴシック" charset="-128"/>
              </a:rPr>
              <a:t>Don</a:t>
            </a:r>
            <a:r>
              <a:rPr lang="en-US" altLang="en-US" smtClean="0">
                <a:ea typeface="ＭＳ Ｐゴシック" charset="-128"/>
              </a:rPr>
              <a:t>’</a:t>
            </a:r>
            <a:r>
              <a:rPr lang="en-US" smtClean="0">
                <a:ea typeface="ＭＳ Ｐゴシック" charset="-128"/>
              </a:rPr>
              <a:t>t Be Afraid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sz="2400" smtClean="0">
                <a:ea typeface="ＭＳ Ｐゴシック" charset="-128"/>
              </a:rPr>
              <a:t>Usually, If You Think of the Answer You Want the Witness to Give, The Question Will Come</a:t>
            </a:r>
          </a:p>
          <a:p>
            <a:pPr>
              <a:defRPr/>
            </a:pPr>
            <a:r>
              <a:rPr lang="en-US" sz="2400" smtClean="0">
                <a:ea typeface="ＭＳ Ｐゴシック" charset="-128"/>
              </a:rPr>
              <a:t>What Would Your Ask the Teller in the Robbery Case to Get the Teller to say:</a:t>
            </a:r>
          </a:p>
          <a:p>
            <a:pPr>
              <a:defRPr/>
            </a:pPr>
            <a:r>
              <a:rPr lang="en-US" sz="2400" smtClean="0">
                <a:ea typeface="ＭＳ Ｐゴシック" charset="-128"/>
              </a:rPr>
              <a:t>1. The Robber Wore a Back Coat and Grey Pants</a:t>
            </a:r>
          </a:p>
          <a:p>
            <a:pPr>
              <a:defRPr/>
            </a:pPr>
            <a:r>
              <a:rPr lang="en-US" sz="2400" smtClean="0">
                <a:ea typeface="ＭＳ Ｐゴシック" charset="-128"/>
              </a:rPr>
              <a:t>2. He Had a Bandaid on His Right Cheek</a:t>
            </a:r>
          </a:p>
          <a:p>
            <a:pPr>
              <a:defRPr/>
            </a:pPr>
            <a:r>
              <a:rPr lang="en-US" sz="2400" smtClean="0">
                <a:ea typeface="ＭＳ Ｐゴシック" charset="-128"/>
              </a:rPr>
              <a:t>3. He Had a Gun in His Right Hand</a:t>
            </a:r>
          </a:p>
          <a:p>
            <a:pPr>
              <a:defRPr/>
            </a:pPr>
            <a:r>
              <a:rPr lang="en-US" sz="2400" smtClean="0">
                <a:ea typeface="ＭＳ Ｐゴシック" charset="-128"/>
              </a:rPr>
              <a:t>4. He Was About 6</a:t>
            </a:r>
            <a:r>
              <a:rPr lang="en-US" altLang="en-US" sz="2400" smtClean="0">
                <a:ea typeface="ＭＳ Ｐゴシック" charset="-128"/>
              </a:rPr>
              <a:t>’</a:t>
            </a:r>
            <a:r>
              <a:rPr lang="en-US" sz="2400" smtClean="0">
                <a:ea typeface="ＭＳ Ｐゴシック" charset="-128"/>
              </a:rPr>
              <a:t>4</a:t>
            </a:r>
            <a:r>
              <a:rPr lang="en-US" altLang="en-US" sz="2400" smtClean="0">
                <a:ea typeface="ＭＳ Ｐゴシック" charset="-128"/>
              </a:rPr>
              <a:t>”</a:t>
            </a:r>
            <a:r>
              <a:rPr lang="en-US" sz="2400" smtClean="0">
                <a:ea typeface="ＭＳ Ｐゴシック" charset="-128"/>
              </a:rPr>
              <a:t> Tall</a:t>
            </a:r>
          </a:p>
          <a:p>
            <a:pPr>
              <a:defRPr/>
            </a:pPr>
            <a:r>
              <a:rPr lang="en-US" sz="2400" smtClean="0">
                <a:ea typeface="ＭＳ Ｐゴシック" charset="-128"/>
              </a:rPr>
              <a:t>5. He Handed Me A Sack </a:t>
            </a:r>
          </a:p>
          <a:p>
            <a:pPr>
              <a:defRPr/>
            </a:pPr>
            <a:r>
              <a:rPr lang="en-US" sz="2400" smtClean="0">
                <a:ea typeface="ＭＳ Ｐゴシック" charset="-128"/>
              </a:rPr>
              <a:t>6. He Told Me to Fill the Sack with Money or He</a:t>
            </a:r>
            <a:r>
              <a:rPr lang="en-US" altLang="en-US" sz="2400" smtClean="0">
                <a:ea typeface="ＭＳ Ｐゴシック" charset="-128"/>
              </a:rPr>
              <a:t>’</a:t>
            </a:r>
            <a:r>
              <a:rPr lang="en-US" sz="2400" smtClean="0">
                <a:ea typeface="ＭＳ Ｐゴシック" charset="-128"/>
              </a:rPr>
              <a:t>d Shoot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/>
      <p:bldP spid="4608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ea typeface="ＭＳ Ｐゴシック" charset="-128"/>
              </a:rPr>
              <a:t>Leading Without Leading: Choices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sz="2800" smtClean="0">
                <a:ea typeface="ＭＳ Ｐゴシック" charset="-128"/>
              </a:rPr>
              <a:t>If You Cannot Think of the Right Question, Offer a Choice</a:t>
            </a:r>
          </a:p>
          <a:p>
            <a:pPr>
              <a:defRPr/>
            </a:pPr>
            <a:r>
              <a:rPr lang="en-US" sz="2800" smtClean="0">
                <a:ea typeface="ＭＳ Ｐゴシック" charset="-128"/>
              </a:rPr>
              <a:t>Was the Second Meeting in Philadelphia, Chicago or Somewhere Else?</a:t>
            </a:r>
          </a:p>
          <a:p>
            <a:pPr>
              <a:defRPr/>
            </a:pPr>
            <a:r>
              <a:rPr lang="en-US" sz="2800" smtClean="0">
                <a:ea typeface="ＭＳ Ｐゴシック" charset="-128"/>
              </a:rPr>
              <a:t>Was the Robber Tall, Short or Medium?</a:t>
            </a:r>
          </a:p>
          <a:p>
            <a:pPr>
              <a:defRPr/>
            </a:pPr>
            <a:r>
              <a:rPr lang="en-US" sz="2800" smtClean="0">
                <a:ea typeface="ＭＳ Ｐゴシック" charset="-128"/>
              </a:rPr>
              <a:t>Choices Appear Not to Be Leading?  Good!</a:t>
            </a:r>
          </a:p>
          <a:p>
            <a:pPr>
              <a:defRPr/>
            </a:pPr>
            <a:r>
              <a:rPr lang="en-US" sz="2800" smtClean="0">
                <a:ea typeface="ＭＳ Ｐゴシック" charset="-128"/>
              </a:rPr>
              <a:t>But Choices Enable the Examiner to Control the Subject Matter and Focus the Witness on It.  Also Good.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/>
      <p:bldP spid="4608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ea typeface="ＭＳ Ｐゴシック" charset="-128"/>
              </a:rPr>
              <a:t>If All Else Fails, Lead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sz="2400" smtClean="0">
                <a:ea typeface="ＭＳ Ｐゴシック" charset="-128"/>
              </a:rPr>
              <a:t>If You Cannot Think of a Question and You Need the Answer, then Lead</a:t>
            </a:r>
          </a:p>
          <a:p>
            <a:pPr>
              <a:defRPr/>
            </a:pPr>
            <a:r>
              <a:rPr lang="en-US" sz="2400" smtClean="0">
                <a:ea typeface="ＭＳ Ｐゴシック" charset="-128"/>
              </a:rPr>
              <a:t>Yes You May Get an Objection</a:t>
            </a:r>
          </a:p>
          <a:p>
            <a:pPr>
              <a:defRPr/>
            </a:pPr>
            <a:r>
              <a:rPr lang="en-US" sz="2400" smtClean="0">
                <a:ea typeface="ＭＳ Ｐゴシック" charset="-128"/>
              </a:rPr>
              <a:t>Unless You Do this Repeatedly, No Judge Will Care</a:t>
            </a:r>
          </a:p>
          <a:p>
            <a:pPr>
              <a:defRPr/>
            </a:pPr>
            <a:r>
              <a:rPr lang="en-US" sz="2400" smtClean="0">
                <a:ea typeface="ＭＳ Ｐゴシック" charset="-128"/>
              </a:rPr>
              <a:t>It is Vital that You Get from a Witness What You Need</a:t>
            </a:r>
          </a:p>
          <a:p>
            <a:pPr>
              <a:defRPr/>
            </a:pPr>
            <a:r>
              <a:rPr lang="en-US" sz="2400" smtClean="0">
                <a:ea typeface="ＭＳ Ｐゴシック" charset="-128"/>
              </a:rPr>
              <a:t>It is Better for You to Lead, Suffer Having an Objection Sustained, and the  Get the Answer You Need than to Forego an Answer Because You are Fearful of Hearing </a:t>
            </a:r>
            <a:r>
              <a:rPr lang="en-US" altLang="en-US" sz="2400" smtClean="0">
                <a:ea typeface="ＭＳ Ｐゴシック" charset="-128"/>
              </a:rPr>
              <a:t>“</a:t>
            </a:r>
            <a:r>
              <a:rPr lang="en-US" sz="2400" smtClean="0">
                <a:ea typeface="ＭＳ Ｐゴシック" charset="-128"/>
              </a:rPr>
              <a:t>Objection Sustained</a:t>
            </a:r>
            <a:r>
              <a:rPr lang="en-US" altLang="en-US" sz="2400" smtClean="0">
                <a:ea typeface="ＭＳ Ｐゴシック" charset="-128"/>
              </a:rPr>
              <a:t>”</a:t>
            </a:r>
            <a:endParaRPr lang="en-US" sz="2400" smtClean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/>
      <p:bldP spid="4608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ea typeface="ＭＳ Ｐゴシック" charset="-128"/>
              </a:rPr>
              <a:t>Don</a:t>
            </a:r>
            <a:r>
              <a:rPr lang="en-US" altLang="en-US" smtClean="0">
                <a:ea typeface="ＭＳ Ｐゴシック" charset="-128"/>
              </a:rPr>
              <a:t>’</a:t>
            </a:r>
            <a:r>
              <a:rPr lang="en-US" smtClean="0">
                <a:ea typeface="ＭＳ Ｐゴシック" charset="-128"/>
              </a:rPr>
              <a:t>t Try to Sound Like a Lawyer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sz="2800" smtClean="0">
                <a:ea typeface="ＭＳ Ｐゴシック" charset="-128"/>
              </a:rPr>
              <a:t>You Do Not Have to Ask Questions Like </a:t>
            </a:r>
            <a:r>
              <a:rPr lang="en-US" altLang="en-US" sz="2800" smtClean="0">
                <a:ea typeface="ＭＳ Ｐゴシック" charset="-128"/>
              </a:rPr>
              <a:t>“</a:t>
            </a:r>
            <a:r>
              <a:rPr lang="en-US" sz="2800" smtClean="0">
                <a:ea typeface="ＭＳ Ｐゴシック" charset="-128"/>
              </a:rPr>
              <a:t>Where, if Anywhere, Did Your Go?  What, if Anything, Did You Do?  Who, if Anyone Went Along?</a:t>
            </a:r>
          </a:p>
          <a:p>
            <a:pPr>
              <a:defRPr/>
            </a:pPr>
            <a:r>
              <a:rPr lang="en-US" sz="2800" smtClean="0">
                <a:ea typeface="ＭＳ Ｐゴシック" charset="-128"/>
              </a:rPr>
              <a:t>Why Do Lawyers Ask Such Questions?</a:t>
            </a:r>
          </a:p>
          <a:p>
            <a:pPr>
              <a:defRPr/>
            </a:pPr>
            <a:r>
              <a:rPr lang="en-US" sz="2800" smtClean="0">
                <a:ea typeface="ＭＳ Ｐゴシック" charset="-128"/>
              </a:rPr>
              <a:t>They Sometimes Want to Sound Like Lawyers.  Good?  No!</a:t>
            </a:r>
          </a:p>
          <a:p>
            <a:pPr>
              <a:defRPr/>
            </a:pPr>
            <a:r>
              <a:rPr lang="en-US" sz="2800" smtClean="0">
                <a:ea typeface="ＭＳ Ｐゴシック" charset="-128"/>
              </a:rPr>
              <a:t>They Want to Sound Not-Leading.  Necessary? No!</a:t>
            </a:r>
          </a:p>
          <a:p>
            <a:pPr>
              <a:defRPr/>
            </a:pPr>
            <a:r>
              <a:rPr lang="en-US" sz="2800" smtClean="0">
                <a:ea typeface="ＭＳ Ｐゴシック" charset="-128"/>
              </a:rPr>
              <a:t>Each of These Qs Can and Should Be Different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/>
      <p:bldP spid="4608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ea typeface="ＭＳ Ｐゴシック" charset="-128"/>
              </a:rPr>
              <a:t>Avoid Exactitude on Direct Examination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smtClean="0">
                <a:ea typeface="ＭＳ Ｐゴシック" charset="-128"/>
              </a:rPr>
              <a:t>Exactitude is the Enemy of Direct</a:t>
            </a:r>
          </a:p>
          <a:p>
            <a:pPr eaLnBrk="1" hangingPunct="1">
              <a:defRPr/>
            </a:pPr>
            <a:r>
              <a:rPr lang="en-US" sz="2800" smtClean="0">
                <a:ea typeface="ＭＳ Ｐゴシック" charset="-128"/>
              </a:rPr>
              <a:t>E.g., Witness Says Robber was 6</a:t>
            </a:r>
            <a:r>
              <a:rPr lang="ja-JP" altLang="en-US" sz="2800" smtClean="0">
                <a:ea typeface="ＭＳ Ｐゴシック" charset="-128"/>
              </a:rPr>
              <a:t>’</a:t>
            </a:r>
            <a:r>
              <a:rPr lang="en-US" altLang="ja-JP" sz="2800" smtClean="0">
                <a:ea typeface="ＭＳ Ｐゴシック" charset="-128"/>
              </a:rPr>
              <a:t>4</a:t>
            </a:r>
            <a:r>
              <a:rPr lang="ja-JP" altLang="en-US" sz="2800" smtClean="0">
                <a:ea typeface="ＭＳ Ｐゴシック" charset="-128"/>
              </a:rPr>
              <a:t>”</a:t>
            </a:r>
            <a:endParaRPr lang="en-US" altLang="ja-JP" sz="2800" smtClean="0">
              <a:ea typeface="ＭＳ Ｐゴシック" charset="-128"/>
            </a:endParaRPr>
          </a:p>
          <a:p>
            <a:pPr lvl="1" eaLnBrk="1" hangingPunct="1">
              <a:defRPr/>
            </a:pPr>
            <a:r>
              <a:rPr lang="en-US" smtClean="0">
                <a:ea typeface="ＭＳ Ｐゴシック" charset="-128"/>
              </a:rPr>
              <a:t>Witness is Not a Human Ruler</a:t>
            </a:r>
          </a:p>
          <a:p>
            <a:pPr eaLnBrk="1" hangingPunct="1">
              <a:defRPr/>
            </a:pPr>
            <a:r>
              <a:rPr lang="en-US" sz="2800" smtClean="0">
                <a:ea typeface="ＭＳ Ｐゴシック" charset="-128"/>
              </a:rPr>
              <a:t>Better to ask </a:t>
            </a:r>
            <a:r>
              <a:rPr lang="ja-JP" altLang="en-US" sz="2800" smtClean="0">
                <a:ea typeface="ＭＳ Ｐゴシック" charset="-128"/>
              </a:rPr>
              <a:t>“</a:t>
            </a:r>
            <a:r>
              <a:rPr lang="en-US" altLang="ja-JP" sz="2800" smtClean="0">
                <a:ea typeface="ＭＳ Ｐゴシック" charset="-128"/>
              </a:rPr>
              <a:t>Approximately How Tall Was He?</a:t>
            </a:r>
            <a:r>
              <a:rPr lang="ja-JP" altLang="en-US" sz="2800" smtClean="0">
                <a:ea typeface="ＭＳ Ｐゴシック" charset="-128"/>
              </a:rPr>
              <a:t>”</a:t>
            </a:r>
            <a:r>
              <a:rPr lang="en-US" altLang="ja-JP" sz="2800" smtClean="0">
                <a:ea typeface="ＭＳ Ｐゴシック" charset="-128"/>
              </a:rPr>
              <a:t>  </a:t>
            </a:r>
          </a:p>
          <a:p>
            <a:pPr eaLnBrk="1" hangingPunct="1">
              <a:defRPr/>
            </a:pPr>
            <a:r>
              <a:rPr lang="ja-JP" altLang="en-US" sz="2800" smtClean="0">
                <a:ea typeface="ＭＳ Ｐゴシック" charset="-128"/>
              </a:rPr>
              <a:t>“</a:t>
            </a:r>
            <a:r>
              <a:rPr lang="en-US" altLang="ja-JP" sz="2800" smtClean="0">
                <a:ea typeface="ＭＳ Ｐゴシック" charset="-128"/>
              </a:rPr>
              <a:t>Might He Have Been a Little Taller or Shorter?</a:t>
            </a:r>
            <a:r>
              <a:rPr lang="ja-JP" altLang="en-US" sz="2800" smtClean="0">
                <a:ea typeface="ＭＳ Ｐゴシック" charset="-128"/>
              </a:rPr>
              <a:t>”</a:t>
            </a:r>
            <a:endParaRPr lang="en-US" altLang="ja-JP" sz="2800" smtClean="0">
              <a:ea typeface="ＭＳ Ｐゴシック" charset="-128"/>
            </a:endParaRPr>
          </a:p>
          <a:p>
            <a:pPr eaLnBrk="1" hangingPunct="1">
              <a:defRPr/>
            </a:pPr>
            <a:r>
              <a:rPr lang="en-US" sz="2800" smtClean="0">
                <a:ea typeface="ＭＳ Ｐゴシック" charset="-128"/>
              </a:rPr>
              <a:t>Protects the Witness from X-Exam Designed to Attack Certainty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mtClean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/>
      <p:bldP spid="4710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ea typeface="ＭＳ Ｐゴシック" charset="-128"/>
              </a:rPr>
              <a:t>Four Tasks of Direct Examination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sz="2800" smtClean="0">
                <a:ea typeface="ＭＳ Ｐゴシック" charset="-128"/>
              </a:rPr>
              <a:t>1. Testimony Must Be Clear</a:t>
            </a:r>
          </a:p>
          <a:p>
            <a:pPr lvl="1">
              <a:defRPr/>
            </a:pPr>
            <a:r>
              <a:rPr lang="en-US" sz="2400" smtClean="0">
                <a:ea typeface="ＭＳ Ｐゴシック" charset="-128"/>
              </a:rPr>
              <a:t>If Not It is Worthless</a:t>
            </a:r>
          </a:p>
          <a:p>
            <a:pPr lvl="1">
              <a:defRPr/>
            </a:pPr>
            <a:r>
              <a:rPr lang="en-US" sz="2400" smtClean="0">
                <a:ea typeface="ＭＳ Ｐゴシック" charset="-128"/>
              </a:rPr>
              <a:t>Must Break the Testimony into Small Bites</a:t>
            </a:r>
          </a:p>
          <a:p>
            <a:pPr>
              <a:defRPr/>
            </a:pPr>
            <a:r>
              <a:rPr lang="en-US" smtClean="0">
                <a:ea typeface="ＭＳ Ｐゴシック" charset="-128"/>
              </a:rPr>
              <a:t>2. Testimony Must Be Credible</a:t>
            </a:r>
          </a:p>
          <a:p>
            <a:pPr lvl="1">
              <a:defRPr/>
            </a:pPr>
            <a:r>
              <a:rPr lang="en-US" smtClean="0">
                <a:ea typeface="ＭＳ Ｐゴシック" charset="-128"/>
              </a:rPr>
              <a:t>Clear Without Credible is Worthless</a:t>
            </a:r>
          </a:p>
          <a:p>
            <a:pPr>
              <a:defRPr/>
            </a:pPr>
            <a:r>
              <a:rPr lang="en-US" smtClean="0">
                <a:ea typeface="ＭＳ Ｐゴシック" charset="-128"/>
              </a:rPr>
              <a:t>3. It Must Be Invulnerable to X-Exam</a:t>
            </a:r>
          </a:p>
          <a:p>
            <a:pPr lvl="1">
              <a:defRPr/>
            </a:pPr>
            <a:r>
              <a:rPr lang="en-US" smtClean="0">
                <a:ea typeface="ＭＳ Ｐゴシック" charset="-128"/>
              </a:rPr>
              <a:t>Destroyed on X-Exam, Less than Worthless</a:t>
            </a:r>
          </a:p>
          <a:p>
            <a:pPr>
              <a:defRPr/>
            </a:pPr>
            <a:r>
              <a:rPr lang="en-US" smtClean="0">
                <a:ea typeface="ＭＳ Ｐゴシック" charset="-128"/>
              </a:rPr>
              <a:t>4. It Must Be as Memorable as Possible</a:t>
            </a:r>
          </a:p>
          <a:p>
            <a:pPr lvl="1">
              <a:defRPr/>
            </a:pPr>
            <a:r>
              <a:rPr lang="en-US" smtClean="0">
                <a:ea typeface="ＭＳ Ｐゴシック" charset="-128"/>
              </a:rPr>
              <a:t>Especially on the Key Points of Your Case</a:t>
            </a:r>
          </a:p>
          <a:p>
            <a:pPr lvl="1">
              <a:defRPr/>
            </a:pPr>
            <a:r>
              <a:rPr lang="en-US" smtClean="0">
                <a:ea typeface="ＭＳ Ｐゴシック" charset="-128"/>
              </a:rPr>
              <a:t>Small Bites and Repetition Help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6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6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6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6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/>
      <p:bldP spid="4608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ea typeface="ＭＳ Ｐゴシック" charset="-128"/>
              </a:rPr>
              <a:t>Witnesses are Nervous About Conversations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smtClean="0">
                <a:ea typeface="ＭＳ Ｐゴシック" charset="-128"/>
              </a:rPr>
              <a:t>This is Understandable</a:t>
            </a:r>
          </a:p>
          <a:p>
            <a:pPr eaLnBrk="1" hangingPunct="1">
              <a:defRPr/>
            </a:pPr>
            <a:r>
              <a:rPr lang="en-US" sz="2800" smtClean="0">
                <a:ea typeface="ＭＳ Ｐゴシック" charset="-128"/>
              </a:rPr>
              <a:t>Witnesses Do Not Recall Word for Word What Was Said &amp; Should Not Claim To</a:t>
            </a:r>
          </a:p>
          <a:p>
            <a:pPr eaLnBrk="1" hangingPunct="1">
              <a:defRPr/>
            </a:pPr>
            <a:r>
              <a:rPr lang="ja-JP" altLang="en-US" sz="2800" smtClean="0">
                <a:ea typeface="ＭＳ Ｐゴシック" charset="-128"/>
              </a:rPr>
              <a:t>“</a:t>
            </a:r>
            <a:r>
              <a:rPr lang="en-US" altLang="ja-JP" sz="2800" smtClean="0">
                <a:ea typeface="ＭＳ Ｐゴシック" charset="-128"/>
              </a:rPr>
              <a:t>Can You Remember Word for Word What You Said to Him and He to You?</a:t>
            </a:r>
            <a:r>
              <a:rPr lang="ja-JP" altLang="en-US" sz="2800" smtClean="0">
                <a:ea typeface="ＭＳ Ｐゴシック" charset="-128"/>
              </a:rPr>
              <a:t>”</a:t>
            </a:r>
            <a:endParaRPr lang="en-US" altLang="ja-JP" sz="2800" smtClean="0">
              <a:ea typeface="ＭＳ Ｐゴシック" charset="-128"/>
            </a:endParaRPr>
          </a:p>
          <a:p>
            <a:pPr eaLnBrk="1" hangingPunct="1">
              <a:defRPr/>
            </a:pPr>
            <a:r>
              <a:rPr lang="ja-JP" altLang="en-US" sz="2800" smtClean="0">
                <a:ea typeface="ＭＳ Ｐゴシック" charset="-128"/>
              </a:rPr>
              <a:t>“</a:t>
            </a:r>
            <a:r>
              <a:rPr lang="en-US" altLang="ja-JP" sz="2800" smtClean="0">
                <a:ea typeface="ＭＳ Ｐゴシック" charset="-128"/>
              </a:rPr>
              <a:t>But, Can You Remember the Substance of the Conversation?</a:t>
            </a:r>
            <a:r>
              <a:rPr lang="ja-JP" altLang="en-US" sz="2800" smtClean="0">
                <a:ea typeface="ＭＳ Ｐゴシック" charset="-128"/>
              </a:rPr>
              <a:t>”</a:t>
            </a:r>
            <a:endParaRPr lang="en-US" altLang="ja-JP" sz="2800" smtClean="0">
              <a:ea typeface="ＭＳ Ｐゴシック" charset="-128"/>
            </a:endParaRPr>
          </a:p>
          <a:p>
            <a:pPr eaLnBrk="1" hangingPunct="1">
              <a:defRPr/>
            </a:pPr>
            <a:r>
              <a:rPr lang="ja-JP" altLang="en-US" sz="2800" smtClean="0">
                <a:ea typeface="ＭＳ Ｐゴシック" charset="-128"/>
              </a:rPr>
              <a:t>“</a:t>
            </a:r>
            <a:r>
              <a:rPr lang="en-US" altLang="ja-JP" sz="2800" smtClean="0">
                <a:ea typeface="ＭＳ Ｐゴシック" charset="-128"/>
              </a:rPr>
              <a:t>Please Tell Us Who Spoke First?</a:t>
            </a:r>
            <a:r>
              <a:rPr lang="ja-JP" altLang="en-US" sz="2800" smtClean="0">
                <a:ea typeface="ＭＳ Ｐゴシック" charset="-128"/>
              </a:rPr>
              <a:t>”</a:t>
            </a:r>
            <a:endParaRPr lang="en-US" altLang="ja-JP" sz="2800" smtClean="0">
              <a:ea typeface="ＭＳ Ｐゴシック" charset="-128"/>
            </a:endParaRPr>
          </a:p>
          <a:p>
            <a:pPr eaLnBrk="1" hangingPunct="1">
              <a:defRPr/>
            </a:pPr>
            <a:r>
              <a:rPr lang="ja-JP" altLang="en-US" sz="2800" smtClean="0">
                <a:ea typeface="ＭＳ Ｐゴシック" charset="-128"/>
              </a:rPr>
              <a:t>“</a:t>
            </a:r>
            <a:r>
              <a:rPr lang="en-US" altLang="ja-JP" sz="2800" smtClean="0">
                <a:ea typeface="ＭＳ Ｐゴシック" charset="-128"/>
              </a:rPr>
              <a:t>In Substance, What did He Say to You?</a:t>
            </a:r>
            <a:r>
              <a:rPr lang="ja-JP" altLang="en-US" sz="2800" smtClean="0">
                <a:ea typeface="ＭＳ Ｐゴシック" charset="-128"/>
              </a:rPr>
              <a:t>”</a:t>
            </a:r>
            <a:endParaRPr lang="en-US" sz="2800" smtClean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/>
      <p:bldP spid="48131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ea typeface="ＭＳ Ｐゴシック" charset="-128"/>
              </a:rPr>
              <a:t>Nervous or Wordy Witnesses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mtClean="0">
                <a:ea typeface="ＭＳ Ｐゴシック" charset="-128"/>
              </a:rPr>
              <a:t>Must Tell Witnesses that You May Interrupt Them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>
                <a:ea typeface="ＭＳ Ｐゴシック" charset="-128"/>
              </a:rPr>
              <a:t>Explain This is Not Rudeness But Protection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>
                <a:ea typeface="ＭＳ Ｐゴシック" charset="-128"/>
              </a:rPr>
              <a:t>Opposing Counsel May Object that the Witness Didn</a:t>
            </a:r>
            <a:r>
              <a:rPr lang="ja-JP" altLang="en-US" smtClean="0">
                <a:ea typeface="ＭＳ Ｐゴシック" charset="-128"/>
              </a:rPr>
              <a:t>’</a:t>
            </a:r>
            <a:r>
              <a:rPr lang="en-US" altLang="ja-JP" smtClean="0">
                <a:ea typeface="ＭＳ Ｐゴシック" charset="-128"/>
              </a:rPr>
              <a:t>t Finish the Answer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>
                <a:ea typeface="ＭＳ Ｐゴシック" charset="-128"/>
              </a:rPr>
              <a:t>Judge Will Ask: </a:t>
            </a:r>
            <a:r>
              <a:rPr lang="ja-JP" altLang="en-US" smtClean="0">
                <a:ea typeface="ＭＳ Ｐゴシック" charset="-128"/>
              </a:rPr>
              <a:t>“</a:t>
            </a:r>
            <a:r>
              <a:rPr lang="en-US" altLang="ja-JP" smtClean="0">
                <a:ea typeface="ＭＳ Ｐゴシック" charset="-128"/>
              </a:rPr>
              <a:t>Are You Done?</a:t>
            </a:r>
            <a:r>
              <a:rPr lang="ja-JP" altLang="en-US" smtClean="0">
                <a:ea typeface="ＭＳ Ｐゴシック" charset="-128"/>
              </a:rPr>
              <a:t>”</a:t>
            </a:r>
            <a:endParaRPr lang="en-US" altLang="ja-JP" smtClean="0">
              <a:ea typeface="ＭＳ Ｐゴシック" charset="-128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>
                <a:ea typeface="ＭＳ Ｐゴシック" charset="-128"/>
              </a:rPr>
              <a:t>Answer is </a:t>
            </a:r>
            <a:r>
              <a:rPr lang="ja-JP" altLang="en-US" smtClean="0">
                <a:ea typeface="ＭＳ Ｐゴシック" charset="-128"/>
              </a:rPr>
              <a:t>“</a:t>
            </a:r>
            <a:r>
              <a:rPr lang="en-US" altLang="ja-JP" smtClean="0">
                <a:ea typeface="ＭＳ Ｐゴシック" charset="-128"/>
              </a:rPr>
              <a:t>Yes</a:t>
            </a:r>
            <a:r>
              <a:rPr lang="ja-JP" altLang="en-US" smtClean="0">
                <a:ea typeface="ＭＳ Ｐゴシック" charset="-128"/>
              </a:rPr>
              <a:t>”</a:t>
            </a:r>
            <a:endParaRPr lang="en-US" altLang="ja-JP" smtClean="0">
              <a:ea typeface="ＭＳ Ｐゴシック" charset="-128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>
                <a:ea typeface="ＭＳ Ｐゴシック" charset="-128"/>
              </a:rPr>
              <a:t>Holding Up Your Hand May Stop a Runaway Witness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ea typeface="ＭＳ Ｐゴシック" charset="-128"/>
              </a:rPr>
              <a:t>Dealing with Nerves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charset="0"/>
              <a:buChar char="§"/>
              <a:defRPr/>
            </a:pPr>
            <a:r>
              <a:rPr lang="en-US" sz="2800" dirty="0" smtClean="0">
                <a:cs typeface="+mn-cs"/>
              </a:rPr>
              <a:t>Should You Videotape Your Witness and Watch the Tape with Them?</a:t>
            </a:r>
          </a:p>
          <a:p>
            <a:pPr lvl="1" eaLnBrk="1" hangingPunct="1">
              <a:buFont typeface="Wingdings" charset="0"/>
              <a:buChar char="§"/>
              <a:defRPr/>
            </a:pPr>
            <a:r>
              <a:rPr lang="en-US" sz="2400" dirty="0" smtClean="0"/>
              <a:t>What are the Risks of Discovery?</a:t>
            </a:r>
          </a:p>
          <a:p>
            <a:pPr eaLnBrk="1" hangingPunct="1">
              <a:buFont typeface="Wingdings" charset="0"/>
              <a:buChar char="§"/>
              <a:defRPr/>
            </a:pPr>
            <a:r>
              <a:rPr lang="en-US" sz="2800" dirty="0" smtClean="0">
                <a:cs typeface="+mn-cs"/>
              </a:rPr>
              <a:t>Should You Write Out a Sample Script for the Witness to Practice?</a:t>
            </a:r>
          </a:p>
          <a:p>
            <a:pPr lvl="1" eaLnBrk="1" hangingPunct="1">
              <a:buFont typeface="Wingdings" charset="0"/>
              <a:buChar char="§"/>
              <a:defRPr/>
            </a:pPr>
            <a:r>
              <a:rPr lang="en-US" sz="2400" dirty="0" smtClean="0"/>
              <a:t>Again, What are the Risks of Discovery?</a:t>
            </a:r>
          </a:p>
          <a:p>
            <a:pPr eaLnBrk="1" hangingPunct="1">
              <a:buFont typeface="Wingdings" charset="0"/>
              <a:buChar char="§"/>
              <a:defRPr/>
            </a:pPr>
            <a:r>
              <a:rPr lang="en-US" sz="2800" dirty="0" smtClean="0">
                <a:cs typeface="+mn-cs"/>
              </a:rPr>
              <a:t>Should You Take a Witness Into a Courtroom to Give Them a Feel for It?</a:t>
            </a:r>
          </a:p>
          <a:p>
            <a:pPr lvl="1" eaLnBrk="1" hangingPunct="1">
              <a:buFont typeface="Wingdings" charset="0"/>
              <a:buChar char="§"/>
              <a:defRPr/>
            </a:pPr>
            <a:r>
              <a:rPr lang="en-US" sz="2400" dirty="0" smtClean="0"/>
              <a:t>Probably Little if any Risk</a:t>
            </a:r>
          </a:p>
          <a:p>
            <a:pPr eaLnBrk="1" hangingPunct="1">
              <a:buFont typeface="Wingdings" charset="0"/>
              <a:buChar char="§"/>
              <a:defRPr/>
            </a:pPr>
            <a:endParaRPr lang="en-US" sz="2800" dirty="0"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5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5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4" grpId="0"/>
      <p:bldP spid="64515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ea typeface="ＭＳ Ｐゴシック" charset="-128"/>
              </a:rPr>
              <a:t>A Recess Can Help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smtClean="0">
                <a:ea typeface="ＭＳ Ｐゴシック" charset="-128"/>
              </a:rPr>
              <a:t>When a Witness, Especially an Important One, is Very Nervous, You Might Consider Putting the Witness on to Talk About Background (Family, Work, etc.) and then Seek a Recess</a:t>
            </a:r>
          </a:p>
          <a:p>
            <a:pPr eaLnBrk="1" hangingPunct="1">
              <a:defRPr/>
            </a:pPr>
            <a:r>
              <a:rPr lang="en-US" sz="3600" smtClean="0">
                <a:ea typeface="ＭＳ Ｐゴシック" charset="-128"/>
              </a:rPr>
              <a:t>Many Witnesses Relax Once They Get a Feel for the Q and A and a Sense of Being on the Stand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4" grpId="0"/>
      <p:bldP spid="64515" grpId="0" build="p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ea typeface="ＭＳ Ｐゴシック" charset="-128"/>
              </a:rPr>
              <a:t>Exhibits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smtClean="0">
                <a:ea typeface="ＭＳ Ｐゴシック" charset="-128"/>
              </a:rPr>
              <a:t>Mark Them All Ahead if Possible</a:t>
            </a:r>
          </a:p>
          <a:p>
            <a:pPr lvl="1" eaLnBrk="1" hangingPunct="1">
              <a:defRPr/>
            </a:pPr>
            <a:r>
              <a:rPr lang="en-US" sz="2400" smtClean="0">
                <a:ea typeface="ＭＳ Ｐゴシック" charset="-128"/>
              </a:rPr>
              <a:t>Know the Court</a:t>
            </a:r>
            <a:r>
              <a:rPr lang="ja-JP" altLang="en-US" sz="2400" smtClean="0">
                <a:ea typeface="ＭＳ Ｐゴシック" charset="-128"/>
              </a:rPr>
              <a:t>’</a:t>
            </a:r>
            <a:r>
              <a:rPr lang="en-US" altLang="ja-JP" sz="2400" smtClean="0">
                <a:ea typeface="ＭＳ Ｐゴシック" charset="-128"/>
              </a:rPr>
              <a:t>s Rules</a:t>
            </a:r>
          </a:p>
          <a:p>
            <a:pPr eaLnBrk="1" hangingPunct="1">
              <a:defRPr/>
            </a:pPr>
            <a:r>
              <a:rPr lang="en-US" sz="2800" smtClean="0">
                <a:ea typeface="ＭＳ Ｐゴシック" charset="-128"/>
              </a:rPr>
              <a:t>Foundation</a:t>
            </a:r>
          </a:p>
          <a:p>
            <a:pPr lvl="1" eaLnBrk="1" hangingPunct="1">
              <a:defRPr/>
            </a:pPr>
            <a:r>
              <a:rPr lang="en-US" sz="2400" smtClean="0">
                <a:ea typeface="ＭＳ Ｐゴシック" charset="-128"/>
              </a:rPr>
              <a:t>I Show You What Has Been Marked for Identification as _____</a:t>
            </a:r>
            <a:r>
              <a:rPr lang="ja-JP" altLang="en-US" sz="2400" smtClean="0">
                <a:ea typeface="ＭＳ Ｐゴシック" charset="-128"/>
              </a:rPr>
              <a:t>’</a:t>
            </a:r>
            <a:r>
              <a:rPr lang="en-US" altLang="ja-JP" sz="2400" smtClean="0">
                <a:ea typeface="ＭＳ Ｐゴシック" charset="-128"/>
              </a:rPr>
              <a:t>s Exhibit ___</a:t>
            </a:r>
          </a:p>
          <a:p>
            <a:pPr lvl="1" eaLnBrk="1" hangingPunct="1">
              <a:defRPr/>
            </a:pPr>
            <a:r>
              <a:rPr lang="en-US" sz="2400" smtClean="0">
                <a:ea typeface="ＭＳ Ｐゴシック" charset="-128"/>
              </a:rPr>
              <a:t>Can You Identify It?</a:t>
            </a:r>
          </a:p>
          <a:p>
            <a:pPr lvl="1" eaLnBrk="1" hangingPunct="1">
              <a:defRPr/>
            </a:pPr>
            <a:r>
              <a:rPr lang="en-US" sz="2400" smtClean="0">
                <a:ea typeface="ＭＳ Ｐゴシック" charset="-128"/>
              </a:rPr>
              <a:t>What is It?</a:t>
            </a:r>
          </a:p>
          <a:p>
            <a:pPr eaLnBrk="1" hangingPunct="1">
              <a:defRPr/>
            </a:pPr>
            <a:r>
              <a:rPr lang="en-US" sz="2800" smtClean="0">
                <a:ea typeface="ＭＳ Ｐゴシック" charset="-128"/>
              </a:rPr>
              <a:t>Photos or Tapes: Is it a Fair (True) and Accurate Representation of [Whatever]?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4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4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4" grpId="0"/>
      <p:bldP spid="64515" grpId="0" build="p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ea typeface="ＭＳ Ｐゴシック" charset="-128"/>
              </a:rPr>
              <a:t>Additional Authentication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smtClean="0">
                <a:ea typeface="ＭＳ Ｐゴシック" charset="-128"/>
              </a:rPr>
              <a:t>If It is Not Obvious That Your Witness Has Personal Knowledge of An Exhibit, You Might Want to Ask Additional Questions</a:t>
            </a:r>
          </a:p>
          <a:p>
            <a:pPr eaLnBrk="1" hangingPunct="1">
              <a:defRPr/>
            </a:pPr>
            <a:r>
              <a:rPr lang="en-US" sz="2800" smtClean="0">
                <a:ea typeface="ＭＳ Ｐゴシック" charset="-128"/>
              </a:rPr>
              <a:t>If a Witness Says, </a:t>
            </a:r>
            <a:r>
              <a:rPr lang="en-US" altLang="en-US" sz="2800" smtClean="0">
                <a:ea typeface="ＭＳ Ｐゴシック" charset="-128"/>
              </a:rPr>
              <a:t>“</a:t>
            </a:r>
            <a:r>
              <a:rPr lang="en-US" sz="2800" smtClean="0">
                <a:ea typeface="ＭＳ Ｐゴシック" charset="-128"/>
              </a:rPr>
              <a:t>That</a:t>
            </a:r>
            <a:r>
              <a:rPr lang="en-US" altLang="en-US" sz="2800" smtClean="0">
                <a:ea typeface="ＭＳ Ｐゴシック" charset="-128"/>
              </a:rPr>
              <a:t>’</a:t>
            </a:r>
            <a:r>
              <a:rPr lang="en-US" sz="2800" smtClean="0">
                <a:ea typeface="ＭＳ Ｐゴシック" charset="-128"/>
              </a:rPr>
              <a:t>s My Hotel Bill</a:t>
            </a:r>
            <a:r>
              <a:rPr lang="en-US" altLang="en-US" sz="2800" smtClean="0">
                <a:ea typeface="ＭＳ Ｐゴシック" charset="-128"/>
              </a:rPr>
              <a:t>”</a:t>
            </a:r>
            <a:r>
              <a:rPr lang="en-US" sz="2800" smtClean="0">
                <a:ea typeface="ＭＳ Ｐゴシック" charset="-128"/>
              </a:rPr>
              <a:t> Further Questions Are Not Needed</a:t>
            </a:r>
          </a:p>
          <a:p>
            <a:pPr eaLnBrk="1" hangingPunct="1">
              <a:defRPr/>
            </a:pPr>
            <a:r>
              <a:rPr lang="en-US" sz="2800" smtClean="0">
                <a:ea typeface="ＭＳ Ｐゴシック" charset="-128"/>
              </a:rPr>
              <a:t>If a Witness Says, </a:t>
            </a:r>
            <a:r>
              <a:rPr lang="en-US" altLang="en-US" sz="2800" smtClean="0">
                <a:ea typeface="ＭＳ Ｐゴシック" charset="-128"/>
              </a:rPr>
              <a:t>“</a:t>
            </a:r>
            <a:r>
              <a:rPr lang="en-US" sz="2800" smtClean="0">
                <a:ea typeface="ＭＳ Ｐゴシック" charset="-128"/>
              </a:rPr>
              <a:t>That is a Letter that the Defendant Wrote</a:t>
            </a:r>
            <a:r>
              <a:rPr lang="en-US" altLang="en-US" sz="2800" smtClean="0">
                <a:ea typeface="ＭＳ Ｐゴシック" charset="-128"/>
              </a:rPr>
              <a:t>”</a:t>
            </a:r>
            <a:r>
              <a:rPr lang="en-US" sz="2800" smtClean="0">
                <a:ea typeface="ＭＳ Ｐゴシック" charset="-128"/>
              </a:rPr>
              <a:t> You Might Need to Make Clear How the Witness is Able to Identify It as the Defendant</a:t>
            </a:r>
            <a:r>
              <a:rPr lang="en-US" altLang="en-US" sz="2800" smtClean="0">
                <a:ea typeface="ＭＳ Ｐゴシック" charset="-128"/>
              </a:rPr>
              <a:t>’</a:t>
            </a:r>
            <a:r>
              <a:rPr lang="en-US" sz="2800" smtClean="0">
                <a:ea typeface="ＭＳ Ｐゴシック" charset="-128"/>
              </a:rPr>
              <a:t>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4" grpId="0"/>
      <p:bldP spid="64515" grpId="0" build="p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ea typeface="ＭＳ Ｐゴシック" charset="-128"/>
              </a:rPr>
              <a:t>Moving Exhibits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smtClean="0">
                <a:ea typeface="ＭＳ Ｐゴシック" charset="-128"/>
              </a:rPr>
              <a:t>Many, if not Most, Exhibits are Used to Corroborate Testimony and Have Little Independent Value</a:t>
            </a:r>
          </a:p>
          <a:p>
            <a:pPr eaLnBrk="1" hangingPunct="1">
              <a:defRPr/>
            </a:pPr>
            <a:r>
              <a:rPr lang="en-US" sz="2800" smtClean="0">
                <a:ea typeface="ＭＳ Ｐゴシック" charset="-128"/>
              </a:rPr>
              <a:t>A Key Tactical Judgment is When to Offer an Exhibit</a:t>
            </a:r>
          </a:p>
          <a:p>
            <a:pPr eaLnBrk="1" hangingPunct="1">
              <a:defRPr/>
            </a:pPr>
            <a:r>
              <a:rPr lang="en-US" sz="2800" smtClean="0">
                <a:ea typeface="ＭＳ Ｐゴシック" charset="-128"/>
              </a:rPr>
              <a:t>If You Are At An Important Point in Your Examination, Moving an Exhibit Into Evidence May Result in Your Adversary Asking for a </a:t>
            </a:r>
            <a:r>
              <a:rPr lang="en-US" altLang="en-US" sz="2800" smtClean="0">
                <a:ea typeface="ＭＳ Ｐゴシック" charset="-128"/>
              </a:rPr>
              <a:t>“</a:t>
            </a:r>
            <a:r>
              <a:rPr lang="en-US" altLang="ja-JP" sz="2800" smtClean="0">
                <a:ea typeface="ＭＳ Ｐゴシック" charset="-128"/>
              </a:rPr>
              <a:t>Voir Dire</a:t>
            </a:r>
            <a:r>
              <a:rPr lang="en-US" altLang="en-US" sz="2800" smtClean="0">
                <a:ea typeface="ＭＳ Ｐゴシック" charset="-128"/>
              </a:rPr>
              <a:t>”</a:t>
            </a:r>
            <a:r>
              <a:rPr lang="en-US" altLang="ja-JP" sz="2800" smtClean="0">
                <a:ea typeface="ＭＳ Ｐゴシック" charset="-128"/>
              </a:rPr>
              <a:t> in Aid of An Objection</a:t>
            </a:r>
          </a:p>
          <a:p>
            <a:pPr eaLnBrk="1" hangingPunct="1">
              <a:defRPr/>
            </a:pPr>
            <a:r>
              <a:rPr lang="en-US" sz="2800" smtClean="0">
                <a:ea typeface="ＭＳ Ｐゴシック" charset="-128"/>
              </a:rPr>
              <a:t>This May Interrupt the Flow of the Examination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4" grpId="0"/>
      <p:bldP spid="64515" grpId="0" build="p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ea typeface="ＭＳ Ｐゴシック" charset="-128"/>
              </a:rPr>
              <a:t>Voir Dire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smtClean="0">
                <a:ea typeface="ＭＳ Ｐゴシック" charset="-128"/>
              </a:rPr>
              <a:t>Most Judges Will Give an Adversary a Chance to Ask Some Questions if He or She Claims it Might Aid or Avoid an Objection</a:t>
            </a:r>
          </a:p>
          <a:p>
            <a:pPr eaLnBrk="1" hangingPunct="1">
              <a:defRPr/>
            </a:pPr>
            <a:r>
              <a:rPr lang="en-US" sz="2800" smtClean="0">
                <a:ea typeface="ＭＳ Ｐゴシック" charset="-128"/>
              </a:rPr>
              <a:t>Jury May or May Not Be Excused</a:t>
            </a:r>
          </a:p>
          <a:p>
            <a:pPr eaLnBrk="1" hangingPunct="1">
              <a:defRPr/>
            </a:pPr>
            <a:r>
              <a:rPr lang="en-US" sz="2800" smtClean="0">
                <a:ea typeface="ＭＳ Ｐゴシック" charset="-128"/>
              </a:rPr>
              <a:t>Jury Present May Hear Something Direct  Examiner Did Not Want Heard</a:t>
            </a:r>
          </a:p>
          <a:p>
            <a:pPr eaLnBrk="1" hangingPunct="1">
              <a:defRPr/>
            </a:pPr>
            <a:r>
              <a:rPr lang="en-US" sz="2800" smtClean="0">
                <a:ea typeface="ＭＳ Ｐゴシック" charset="-128"/>
              </a:rPr>
              <a:t>Jury Absent Gives Adversary a Chance to Explore More Widely and May Be a Longer Interruption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4" grpId="0"/>
      <p:bldP spid="64515" grpId="0" build="p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ea typeface="ＭＳ Ｐゴシック" charset="-128"/>
              </a:rPr>
              <a:t>If You Want to Use the Exhibit, Move It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 smtClean="0">
                <a:ea typeface="ＭＳ Ｐゴシック" charset="-128"/>
              </a:rPr>
              <a:t>You Must Get an Exhibit Admitted Before You Can Show It To the Jury</a:t>
            </a:r>
          </a:p>
          <a:p>
            <a:pPr eaLnBrk="1" hangingPunct="1">
              <a:defRPr/>
            </a:pPr>
            <a:r>
              <a:rPr lang="en-US" sz="2400" smtClean="0">
                <a:ea typeface="ＭＳ Ｐゴシック" charset="-128"/>
              </a:rPr>
              <a:t>So If You Need the Jury to See It, You Must Move Its Admission and Take The Risk of a Voir Dire</a:t>
            </a:r>
          </a:p>
          <a:p>
            <a:pPr eaLnBrk="1" hangingPunct="1">
              <a:defRPr/>
            </a:pPr>
            <a:r>
              <a:rPr lang="en-US" sz="2400" smtClean="0">
                <a:ea typeface="ＭＳ Ｐゴシック" charset="-128"/>
              </a:rPr>
              <a:t>If You Don</a:t>
            </a:r>
            <a:r>
              <a:rPr lang="en-US" altLang="en-US" sz="2400" smtClean="0">
                <a:ea typeface="ＭＳ Ｐゴシック" charset="-128"/>
              </a:rPr>
              <a:t>’</a:t>
            </a:r>
            <a:r>
              <a:rPr lang="en-US" sz="2400" smtClean="0">
                <a:ea typeface="ＭＳ Ｐゴシック" charset="-128"/>
              </a:rPr>
              <a:t>t Need The Jury to See It in the Moment, You Can Wait Till the End of the Examination and Move Any Exhibits Not Yet Admitted</a:t>
            </a:r>
          </a:p>
          <a:p>
            <a:pPr eaLnBrk="1" hangingPunct="1">
              <a:defRPr/>
            </a:pPr>
            <a:r>
              <a:rPr lang="en-US" sz="2400" smtClean="0">
                <a:ea typeface="ＭＳ Ｐゴシック" charset="-128"/>
              </a:rPr>
              <a:t>At the End Voir Dire is Much Less Likely Because the Adversary is Anxious to X-Examine</a:t>
            </a:r>
          </a:p>
          <a:p>
            <a:pPr eaLnBrk="1" hangingPunct="1">
              <a:defRPr/>
            </a:pPr>
            <a:r>
              <a:rPr lang="en-US" sz="2400" smtClean="0">
                <a:ea typeface="ＭＳ Ｐゴシック" charset="-128"/>
              </a:rPr>
              <a:t>You Can Re-Authenticate Easily if the Judge Is Unsure Whether You Laid a Foundation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4" grpId="0"/>
      <p:bldP spid="64515" grpId="0" build="p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ea typeface="ＭＳ Ｐゴシック" charset="-128"/>
              </a:rPr>
              <a:t>FRE 607 Permits Any Party to Impeach Any Witness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smtClean="0">
                <a:ea typeface="ＭＳ Ｐゴシック" charset="-128"/>
              </a:rPr>
              <a:t>You Should Consider Motions In Limine to Exclude Impeachment Evidence Directed at Your Witnesses</a:t>
            </a:r>
          </a:p>
          <a:p>
            <a:pPr eaLnBrk="1" hangingPunct="1">
              <a:defRPr/>
            </a:pPr>
            <a:r>
              <a:rPr lang="en-US" sz="2800" smtClean="0">
                <a:ea typeface="ＭＳ Ｐゴシック" charset="-128"/>
              </a:rPr>
              <a:t>If the Court Rules that Impeachment is Permissible, You often Will Bring Out the Impeachment Material Yourself</a:t>
            </a:r>
          </a:p>
          <a:p>
            <a:pPr eaLnBrk="1" hangingPunct="1">
              <a:defRPr/>
            </a:pPr>
            <a:r>
              <a:rPr lang="en-US" sz="2800" smtClean="0">
                <a:ea typeface="ＭＳ Ｐゴシック" charset="-128"/>
              </a:rPr>
              <a:t>Your Goal, Of Course, Is Not Really to Impeach; It is To Take the Sting Out of X-Examination and to Offer the Evidence in the Least Damaging Way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4" grpId="0"/>
      <p:bldP spid="64515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ea typeface="ＭＳ Ｐゴシック" charset="-128"/>
              </a:rPr>
              <a:t>IT</a:t>
            </a:r>
            <a:r>
              <a:rPr lang="en-US" altLang="en-US" smtClean="0">
                <a:ea typeface="ＭＳ Ｐゴシック" charset="-128"/>
              </a:rPr>
              <a:t>’</a:t>
            </a:r>
            <a:r>
              <a:rPr lang="en-US" smtClean="0">
                <a:ea typeface="ＭＳ Ｐゴシック" charset="-128"/>
              </a:rPr>
              <a:t>S AN ARGUMENT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>
                <a:ea typeface="ＭＳ Ｐゴシック" charset="-128"/>
              </a:rPr>
              <a:t>You Argue As Much as You Can Through the Witness</a:t>
            </a:r>
          </a:p>
          <a:p>
            <a:pPr eaLnBrk="1" hangingPunct="1">
              <a:defRPr/>
            </a:pPr>
            <a:r>
              <a:rPr lang="en-US" sz="4000" smtClean="0">
                <a:ea typeface="ＭＳ Ｐゴシック" charset="-128"/>
              </a:rPr>
              <a:t>The Lawyer Makes the Argument by Asking Questions</a:t>
            </a:r>
          </a:p>
          <a:p>
            <a:pPr eaLnBrk="1" hangingPunct="1">
              <a:defRPr/>
            </a:pPr>
            <a:r>
              <a:rPr lang="en-US" sz="4000" smtClean="0">
                <a:ea typeface="ＭＳ Ｐゴシック" charset="-128"/>
              </a:rPr>
              <a:t>The Witness Provides the Answers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build="p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ea typeface="ＭＳ Ｐゴシック" charset="-128"/>
              </a:rPr>
              <a:t>Organizing the Direct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smtClean="0">
                <a:ea typeface="ＭＳ Ｐゴシック" charset="-128"/>
              </a:rPr>
              <a:t>Primacy and Recency: Start and End Strong</a:t>
            </a:r>
          </a:p>
          <a:p>
            <a:pPr eaLnBrk="1" hangingPunct="1">
              <a:defRPr/>
            </a:pPr>
            <a:r>
              <a:rPr lang="en-US" sz="2800" smtClean="0">
                <a:ea typeface="ＭＳ Ｐゴシック" charset="-128"/>
              </a:rPr>
              <a:t>Don</a:t>
            </a:r>
            <a:r>
              <a:rPr lang="en-US" altLang="en-US" sz="2800" smtClean="0">
                <a:ea typeface="ＭＳ Ｐゴシック" charset="-128"/>
              </a:rPr>
              <a:t>’</a:t>
            </a:r>
            <a:r>
              <a:rPr lang="en-US" sz="2800" smtClean="0">
                <a:ea typeface="ＭＳ Ｐゴシック" charset="-128"/>
              </a:rPr>
              <a:t>t Get to the Impeaching Material Until Close to the End</a:t>
            </a:r>
          </a:p>
          <a:p>
            <a:pPr lvl="1" eaLnBrk="1" hangingPunct="1">
              <a:defRPr/>
            </a:pPr>
            <a:r>
              <a:rPr lang="en-US" smtClean="0">
                <a:ea typeface="ＭＳ Ｐゴシック" charset="-128"/>
              </a:rPr>
              <a:t>The Longer the Jury Hears and Believes the Witness, the More It Will Excuse Deficiencies</a:t>
            </a:r>
          </a:p>
          <a:p>
            <a:pPr lvl="1" eaLnBrk="1" hangingPunct="1">
              <a:defRPr/>
            </a:pPr>
            <a:r>
              <a:rPr lang="en-US" smtClean="0">
                <a:ea typeface="ＭＳ Ｐゴシック" charset="-128"/>
              </a:rPr>
              <a:t>But Don</a:t>
            </a:r>
            <a:r>
              <a:rPr lang="en-US" altLang="en-US" smtClean="0">
                <a:ea typeface="ＭＳ Ｐゴシック" charset="-128"/>
              </a:rPr>
              <a:t>’</a:t>
            </a:r>
            <a:r>
              <a:rPr lang="en-US" smtClean="0">
                <a:ea typeface="ＭＳ Ｐゴシック" charset="-128"/>
              </a:rPr>
              <a:t>t End on the Impeaching Material</a:t>
            </a:r>
          </a:p>
          <a:p>
            <a:pPr eaLnBrk="1" hangingPunct="1">
              <a:defRPr/>
            </a:pPr>
            <a:r>
              <a:rPr lang="en-US" sz="2800" smtClean="0">
                <a:ea typeface="ＭＳ Ｐゴシック" charset="-128"/>
              </a:rPr>
              <a:t>Transition Qs Permit You to Go Back and Forth in Time and Place; Choose the Most Persuasive Way to Make a Point Through a Witness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5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4" grpId="0"/>
      <p:bldP spid="64515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ea typeface="ＭＳ Ｐゴシック" charset="-128"/>
              </a:rPr>
              <a:t>The Role of the Lawyer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ea typeface="ＭＳ Ｐゴシック" charset="-128"/>
              </a:rPr>
              <a:t>The Lawyer Controls Pace</a:t>
            </a:r>
          </a:p>
          <a:p>
            <a:pPr eaLnBrk="1" hangingPunct="1">
              <a:defRPr/>
            </a:pPr>
            <a:r>
              <a:rPr lang="en-US" smtClean="0">
                <a:ea typeface="ＭＳ Ｐゴシック" charset="-128"/>
              </a:rPr>
              <a:t>The Lawyer Controls Emphasis</a:t>
            </a:r>
          </a:p>
          <a:p>
            <a:pPr eaLnBrk="1" hangingPunct="1">
              <a:defRPr/>
            </a:pPr>
            <a:r>
              <a:rPr lang="en-US" smtClean="0">
                <a:ea typeface="ＭＳ Ｐゴシック" charset="-128"/>
              </a:rPr>
              <a:t>The Lawyer Chooses the Argument</a:t>
            </a:r>
          </a:p>
          <a:p>
            <a:pPr eaLnBrk="1" hangingPunct="1">
              <a:defRPr/>
            </a:pPr>
            <a:r>
              <a:rPr lang="en-US" smtClean="0">
                <a:ea typeface="ＭＳ Ｐゴシック" charset="-128"/>
              </a:rPr>
              <a:t>The Witness Just Answers Questions</a:t>
            </a:r>
          </a:p>
          <a:p>
            <a:pPr eaLnBrk="1" hangingPunct="1">
              <a:defRPr/>
            </a:pPr>
            <a:r>
              <a:rPr lang="en-US" smtClean="0">
                <a:ea typeface="ＭＳ Ｐゴシック" charset="-128"/>
              </a:rPr>
              <a:t>Most </a:t>
            </a:r>
            <a:r>
              <a:rPr lang="ja-JP" altLang="en-US" smtClean="0">
                <a:ea typeface="ＭＳ Ｐゴシック" charset="-128"/>
              </a:rPr>
              <a:t>“</a:t>
            </a:r>
            <a:r>
              <a:rPr lang="en-US" altLang="ja-JP" smtClean="0">
                <a:ea typeface="ＭＳ Ｐゴシック" charset="-128"/>
              </a:rPr>
              <a:t>Bad Witnesses</a:t>
            </a:r>
            <a:r>
              <a:rPr lang="ja-JP" altLang="en-US" smtClean="0">
                <a:ea typeface="ＭＳ Ｐゴシック" charset="-128"/>
              </a:rPr>
              <a:t>”</a:t>
            </a:r>
            <a:r>
              <a:rPr lang="en-US" altLang="ja-JP" smtClean="0">
                <a:ea typeface="ＭＳ Ｐゴシック" charset="-128"/>
              </a:rPr>
              <a:t> are Bad Because the Direct Examiner Left Them Exposed</a:t>
            </a:r>
            <a:endParaRPr lang="en-US" smtClean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a typeface="ＭＳ Ｐゴシック" charset="-128"/>
              </a:rPr>
              <a:t>FRE 611 (c) Leading Questions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b="1" dirty="0" smtClean="0">
                <a:ea typeface="ＭＳ Ｐゴシック" charset="-128"/>
              </a:rPr>
              <a:t>Generally should not</a:t>
            </a:r>
            <a:r>
              <a:rPr lang="en-US" dirty="0" smtClean="0">
                <a:ea typeface="ＭＳ Ｐゴシック" charset="-128"/>
              </a:rPr>
              <a:t> be used on direct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ea typeface="ＭＳ Ｐゴシック" charset="-128"/>
              </a:rPr>
              <a:t>They may be used as may be necessary to develop the witness testimony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>
                <a:ea typeface="ＭＳ Ｐゴシック" charset="-128"/>
              </a:rPr>
              <a:t>With a hostile witness, adverse party, or  witness identified with adverse party, interrogation </a:t>
            </a:r>
            <a:r>
              <a:rPr lang="en-US" b="1" dirty="0">
                <a:ea typeface="ＭＳ Ｐゴシック" charset="-128"/>
              </a:rPr>
              <a:t>may be</a:t>
            </a:r>
            <a:r>
              <a:rPr lang="en-US" dirty="0">
                <a:ea typeface="ＭＳ Ｐゴシック" charset="-128"/>
              </a:rPr>
              <a:t> by leading questions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b="1" dirty="0" smtClean="0">
                <a:ea typeface="ＭＳ Ｐゴシック" charset="-128"/>
              </a:rPr>
              <a:t>Ordinarily </a:t>
            </a:r>
            <a:r>
              <a:rPr lang="en-US" dirty="0" smtClean="0">
                <a:ea typeface="ＭＳ Ｐゴシック" charset="-128"/>
              </a:rPr>
              <a:t>leading questions should be permitted on cross-examination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ea typeface="ＭＳ Ｐゴシック" charset="-128"/>
              </a:rPr>
              <a:t>More on leading questions later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/>
      <p:bldP spid="4198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ea typeface="ＭＳ Ｐゴシック" charset="-128"/>
              </a:rPr>
              <a:t>Directs Should Not be Narratives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90000"/>
              </a:lnSpc>
              <a:defRPr/>
            </a:pPr>
            <a:r>
              <a:rPr lang="en-US" sz="3200" smtClean="0">
                <a:ea typeface="ＭＳ Ｐゴシック" charset="-128"/>
              </a:rPr>
              <a:t>Objectionable (although savvy lawyers don</a:t>
            </a:r>
            <a:r>
              <a:rPr lang="ja-JP" altLang="en-US" sz="3200" smtClean="0">
                <a:ea typeface="ＭＳ Ｐゴシック" charset="-128"/>
              </a:rPr>
              <a:t>’</a:t>
            </a:r>
            <a:r>
              <a:rPr lang="en-US" altLang="ja-JP" sz="3200" smtClean="0">
                <a:ea typeface="ＭＳ Ｐゴシック" charset="-128"/>
              </a:rPr>
              <a:t>t object)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3200" smtClean="0">
                <a:ea typeface="ＭＳ Ｐゴシック" charset="-128"/>
              </a:rPr>
              <a:t>Boring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3200" smtClean="0">
                <a:ea typeface="ＭＳ Ｐゴシック" charset="-128"/>
              </a:rPr>
              <a:t>Does not Break Facts into Small Bites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3200" smtClean="0">
                <a:ea typeface="ＭＳ Ｐゴシック" charset="-128"/>
              </a:rPr>
              <a:t>Does not Repeat the Important Facts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3200" smtClean="0">
                <a:ea typeface="ＭＳ Ｐゴシック" charset="-128"/>
              </a:rPr>
              <a:t>Witnesses Who Work Too Hard Are Not Credible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mtClean="0">
                <a:ea typeface="ＭＳ Ｐゴシック" charset="-128"/>
              </a:rPr>
              <a:t>More on This in a Moment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mtClean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/>
      <p:bldP spid="4403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ea typeface="ＭＳ Ｐゴシック" charset="-128"/>
              </a:rPr>
              <a:t>Four Laws Always to Remember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90000"/>
              </a:lnSpc>
              <a:defRPr/>
            </a:pPr>
            <a:r>
              <a:rPr lang="en-US" sz="3200" smtClean="0">
                <a:ea typeface="ＭＳ Ｐゴシック" charset="-128"/>
              </a:rPr>
              <a:t>Primacy – People Remember and Focus on What They Hear First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3200" smtClean="0">
                <a:ea typeface="ＭＳ Ｐゴシック" charset="-128"/>
              </a:rPr>
              <a:t>Recency – People Remember and Focus on What They Hear Last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3200" smtClean="0">
                <a:ea typeface="ＭＳ Ｐゴシック" charset="-128"/>
              </a:rPr>
              <a:t>Frequency – People Recall Things That Are Repeated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3200" smtClean="0">
                <a:ea typeface="ＭＳ Ｐゴシック" charset="-128"/>
              </a:rPr>
              <a:t>Vividness – People Understand Things Best When Those Things Are Vividly Portrayed</a:t>
            </a:r>
            <a:endParaRPr lang="en-US" smtClean="0">
              <a:ea typeface="ＭＳ Ｐゴシック" charset="-128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smtClean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/>
      <p:bldP spid="4403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ea typeface="ＭＳ Ｐゴシック" charset="-128"/>
              </a:rPr>
              <a:t>Who Uses The Four Laws?</a:t>
            </a:r>
            <a:br>
              <a:rPr lang="en-US" smtClean="0">
                <a:ea typeface="ＭＳ Ｐゴシック" charset="-128"/>
              </a:rPr>
            </a:br>
            <a:r>
              <a:rPr lang="en-US" smtClean="0">
                <a:ea typeface="ＭＳ Ｐゴシック" charset="-128"/>
              </a:rPr>
              <a:t>Lawyer or Witness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90000"/>
              </a:lnSpc>
              <a:defRPr/>
            </a:pPr>
            <a:r>
              <a:rPr lang="en-US" smtClean="0">
                <a:ea typeface="ＭＳ Ｐゴシック" charset="-128"/>
              </a:rPr>
              <a:t>Primacy – It is the Lawyer Who Decides What Goes First By Questions Asked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>
                <a:ea typeface="ＭＳ Ｐゴシック" charset="-128"/>
              </a:rPr>
              <a:t>Recency – It is the Lawyer Who Decides What Goes Last By Questions Asked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>
                <a:ea typeface="ＭＳ Ｐゴシック" charset="-128"/>
              </a:rPr>
              <a:t>Frequency – The Right Questions Get Things Repeated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800" smtClean="0">
                <a:ea typeface="ＭＳ Ｐゴシック" charset="-128"/>
              </a:rPr>
              <a:t>Without Running Afoul of </a:t>
            </a:r>
            <a:r>
              <a:rPr lang="en-US" altLang="en-US" sz="2800" smtClean="0">
                <a:ea typeface="ＭＳ Ｐゴシック" charset="-128"/>
              </a:rPr>
              <a:t>“</a:t>
            </a:r>
            <a:r>
              <a:rPr lang="en-US" sz="2800" smtClean="0">
                <a:ea typeface="ＭＳ Ｐゴシック" charset="-128"/>
              </a:rPr>
              <a:t>Asked and Answered</a:t>
            </a:r>
            <a:r>
              <a:rPr lang="en-US" altLang="en-US" sz="2800" smtClean="0">
                <a:ea typeface="ＭＳ Ｐゴシック" charset="-128"/>
              </a:rPr>
              <a:t>”</a:t>
            </a:r>
            <a:endParaRPr lang="en-US" sz="2800" smtClean="0">
              <a:ea typeface="ＭＳ Ｐゴシック" charset="-128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>
                <a:ea typeface="ＭＳ Ｐゴシック" charset="-128"/>
              </a:rPr>
              <a:t>Vividness – Surprisingly, Questions that Enable Witnesses to Provide Vivid Testimony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/>
      <p:bldP spid="44035" grpId="0" build="p"/>
    </p:bldLst>
  </p:timing>
</p:sld>
</file>

<file path=ppt/theme/theme1.xml><?xml version="1.0" encoding="utf-8"?>
<a:theme xmlns:a="http://schemas.openxmlformats.org/drawingml/2006/main" name="Fading Grid">
  <a:themeElements>
    <a:clrScheme name="Fading Grid 2">
      <a:dk1>
        <a:srgbClr val="000066"/>
      </a:dk1>
      <a:lt1>
        <a:srgbClr val="FFFFFF"/>
      </a:lt1>
      <a:dk2>
        <a:srgbClr val="000066"/>
      </a:dk2>
      <a:lt2>
        <a:srgbClr val="B2B8C8"/>
      </a:lt2>
      <a:accent1>
        <a:srgbClr val="008080"/>
      </a:accent1>
      <a:accent2>
        <a:srgbClr val="00004E"/>
      </a:accent2>
      <a:accent3>
        <a:srgbClr val="AAAAB8"/>
      </a:accent3>
      <a:accent4>
        <a:srgbClr val="DADADA"/>
      </a:accent4>
      <a:accent5>
        <a:srgbClr val="AAC0C0"/>
      </a:accent5>
      <a:accent6>
        <a:srgbClr val="000046"/>
      </a:accent6>
      <a:hlink>
        <a:srgbClr val="00FFCC"/>
      </a:hlink>
      <a:folHlink>
        <a:srgbClr val="6699FF"/>
      </a:folHlink>
    </a:clrScheme>
    <a:fontScheme name="Fading Gri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Fading Grid 1">
        <a:dk1>
          <a:srgbClr val="7E0000"/>
        </a:dk1>
        <a:lt1>
          <a:srgbClr val="FFFFFF"/>
        </a:lt1>
        <a:dk2>
          <a:srgbClr val="800000"/>
        </a:dk2>
        <a:lt2>
          <a:srgbClr val="FCF0B2"/>
        </a:lt2>
        <a:accent1>
          <a:srgbClr val="C5543D"/>
        </a:accent1>
        <a:accent2>
          <a:srgbClr val="660000"/>
        </a:accent2>
        <a:accent3>
          <a:srgbClr val="C0AAAA"/>
        </a:accent3>
        <a:accent4>
          <a:srgbClr val="DADADA"/>
        </a:accent4>
        <a:accent5>
          <a:srgbClr val="DFB3AF"/>
        </a:accent5>
        <a:accent6>
          <a:srgbClr val="5C0000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2">
        <a:dk1>
          <a:srgbClr val="000066"/>
        </a:dk1>
        <a:lt1>
          <a:srgbClr val="FFFFFF"/>
        </a:lt1>
        <a:dk2>
          <a:srgbClr val="000066"/>
        </a:dk2>
        <a:lt2>
          <a:srgbClr val="B2B8C8"/>
        </a:lt2>
        <a:accent1>
          <a:srgbClr val="008080"/>
        </a:accent1>
        <a:accent2>
          <a:srgbClr val="00004E"/>
        </a:accent2>
        <a:accent3>
          <a:srgbClr val="AAAAB8"/>
        </a:accent3>
        <a:accent4>
          <a:srgbClr val="DADADA"/>
        </a:accent4>
        <a:accent5>
          <a:srgbClr val="AAC0C0"/>
        </a:accent5>
        <a:accent6>
          <a:srgbClr val="000046"/>
        </a:accent6>
        <a:hlink>
          <a:srgbClr val="00FFCC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3">
        <a:dk1>
          <a:srgbClr val="010199"/>
        </a:dk1>
        <a:lt1>
          <a:srgbClr val="FFFFFF"/>
        </a:lt1>
        <a:dk2>
          <a:srgbClr val="000099"/>
        </a:dk2>
        <a:lt2>
          <a:srgbClr val="CCFFFF"/>
        </a:lt2>
        <a:accent1>
          <a:srgbClr val="00C600"/>
        </a:accent1>
        <a:accent2>
          <a:srgbClr val="01017D"/>
        </a:accent2>
        <a:accent3>
          <a:srgbClr val="AAAACA"/>
        </a:accent3>
        <a:accent4>
          <a:srgbClr val="DADADA"/>
        </a:accent4>
        <a:accent5>
          <a:srgbClr val="AADFAA"/>
        </a:accent5>
        <a:accent6>
          <a:srgbClr val="010171"/>
        </a:accent6>
        <a:hlink>
          <a:srgbClr val="FFE701"/>
        </a:hlink>
        <a:folHlink>
          <a:srgbClr val="33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4">
        <a:dk1>
          <a:srgbClr val="6B6B99"/>
        </a:dk1>
        <a:lt1>
          <a:srgbClr val="EAEAEA"/>
        </a:lt1>
        <a:dk2>
          <a:srgbClr val="666699"/>
        </a:dk2>
        <a:lt2>
          <a:srgbClr val="CCECFF"/>
        </a:lt2>
        <a:accent1>
          <a:srgbClr val="00CC66"/>
        </a:accent1>
        <a:accent2>
          <a:srgbClr val="54547A"/>
        </a:accent2>
        <a:accent3>
          <a:srgbClr val="B8B8CA"/>
        </a:accent3>
        <a:accent4>
          <a:srgbClr val="C8C8C8"/>
        </a:accent4>
        <a:accent5>
          <a:srgbClr val="AAE2B8"/>
        </a:accent5>
        <a:accent6>
          <a:srgbClr val="4B4B6E"/>
        </a:accent6>
        <a:hlink>
          <a:srgbClr val="65B2FF"/>
        </a:hlink>
        <a:folHlink>
          <a:srgbClr val="99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5">
        <a:dk1>
          <a:srgbClr val="00827F"/>
        </a:dk1>
        <a:lt1>
          <a:srgbClr val="FFFFFF"/>
        </a:lt1>
        <a:dk2>
          <a:srgbClr val="008080"/>
        </a:dk2>
        <a:lt2>
          <a:srgbClr val="FFFFCC"/>
        </a:lt2>
        <a:accent1>
          <a:srgbClr val="6D6FC7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BABBE0"/>
        </a:accent5>
        <a:accent6>
          <a:srgbClr val="005A58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6">
        <a:dk1>
          <a:srgbClr val="4D4D4D"/>
        </a:dk1>
        <a:lt1>
          <a:srgbClr val="FFFFFF"/>
        </a:lt1>
        <a:dk2>
          <a:srgbClr val="525252"/>
        </a:dk2>
        <a:lt2>
          <a:srgbClr val="C0C0C0"/>
        </a:lt2>
        <a:accent1>
          <a:srgbClr val="527C3A"/>
        </a:accent1>
        <a:accent2>
          <a:srgbClr val="444444"/>
        </a:accent2>
        <a:accent3>
          <a:srgbClr val="B3B3B3"/>
        </a:accent3>
        <a:accent4>
          <a:srgbClr val="DADADA"/>
        </a:accent4>
        <a:accent5>
          <a:srgbClr val="B3BFAE"/>
        </a:accent5>
        <a:accent6>
          <a:srgbClr val="3D3D3D"/>
        </a:accent6>
        <a:hlink>
          <a:srgbClr val="FAC458"/>
        </a:hlink>
        <a:folHlink>
          <a:srgbClr val="C7780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7">
        <a:dk1>
          <a:srgbClr val="516032"/>
        </a:dk1>
        <a:lt1>
          <a:srgbClr val="FFFFFF"/>
        </a:lt1>
        <a:dk2>
          <a:srgbClr val="546434"/>
        </a:dk2>
        <a:lt2>
          <a:srgbClr val="B2B68A"/>
        </a:lt2>
        <a:accent1>
          <a:srgbClr val="7D8C70"/>
        </a:accent1>
        <a:accent2>
          <a:srgbClr val="414E28"/>
        </a:accent2>
        <a:accent3>
          <a:srgbClr val="B3B8AE"/>
        </a:accent3>
        <a:accent4>
          <a:srgbClr val="DADADA"/>
        </a:accent4>
        <a:accent5>
          <a:srgbClr val="BFC5BB"/>
        </a:accent5>
        <a:accent6>
          <a:srgbClr val="3A4623"/>
        </a:accent6>
        <a:hlink>
          <a:srgbClr val="80C579"/>
        </a:hlink>
        <a:folHlink>
          <a:srgbClr val="7FADA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8">
        <a:dk1>
          <a:srgbClr val="D1CC00"/>
        </a:dk1>
        <a:lt1>
          <a:srgbClr val="FFFFFF"/>
        </a:lt1>
        <a:dk2>
          <a:srgbClr val="CCCC00"/>
        </a:dk2>
        <a:lt2>
          <a:srgbClr val="F3F5B1"/>
        </a:lt2>
        <a:accent1>
          <a:srgbClr val="808000"/>
        </a:accent1>
        <a:accent2>
          <a:srgbClr val="AEAA00"/>
        </a:accent2>
        <a:accent3>
          <a:srgbClr val="E2E2AA"/>
        </a:accent3>
        <a:accent4>
          <a:srgbClr val="DADADA"/>
        </a:accent4>
        <a:accent5>
          <a:srgbClr val="C0C0AA"/>
        </a:accent5>
        <a:accent6>
          <a:srgbClr val="9D9A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9">
        <a:dk1>
          <a:srgbClr val="000000"/>
        </a:dk1>
        <a:lt1>
          <a:srgbClr val="F8F8F8"/>
        </a:lt1>
        <a:dk2>
          <a:srgbClr val="336600"/>
        </a:dk2>
        <a:lt2>
          <a:srgbClr val="FBFBFB"/>
        </a:lt2>
        <a:accent1>
          <a:srgbClr val="009900"/>
        </a:accent1>
        <a:accent2>
          <a:srgbClr val="C6C6C6"/>
        </a:accent2>
        <a:accent3>
          <a:srgbClr val="FBFBFB"/>
        </a:accent3>
        <a:accent4>
          <a:srgbClr val="000000"/>
        </a:accent4>
        <a:accent5>
          <a:srgbClr val="AACAAA"/>
        </a:accent5>
        <a:accent6>
          <a:srgbClr val="B3B3B3"/>
        </a:accent6>
        <a:hlink>
          <a:srgbClr val="0066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Fading Grid</Template>
  <TotalTime>13834</TotalTime>
  <Words>2570</Words>
  <Application>Microsoft Macintosh PowerPoint</Application>
  <PresentationFormat>On-screen Show (4:3)</PresentationFormat>
  <Paragraphs>292</Paragraphs>
  <Slides>40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Fading Grid</vt:lpstr>
      <vt:lpstr>The Purpose of Direct  Examination</vt:lpstr>
      <vt:lpstr>EFFECTIVE TRIAL ADVOCACY: DIRECT EXAMINATION</vt:lpstr>
      <vt:lpstr>Four Tasks of Direct Examination</vt:lpstr>
      <vt:lpstr>IT’S AN ARGUMENT</vt:lpstr>
      <vt:lpstr>The Role of the Lawyer</vt:lpstr>
      <vt:lpstr>FRE 611 (c) Leading Questions</vt:lpstr>
      <vt:lpstr>Directs Should Not be Narratives</vt:lpstr>
      <vt:lpstr>Four Laws Always to Remember</vt:lpstr>
      <vt:lpstr>Who Uses The Four Laws? Lawyer or Witness</vt:lpstr>
      <vt:lpstr>Witnesses and Bias</vt:lpstr>
      <vt:lpstr>Introduce Your Witnesses</vt:lpstr>
      <vt:lpstr>Argue Through Your Questions</vt:lpstr>
      <vt:lpstr>Looping Enables Emphasis and Argument</vt:lpstr>
      <vt:lpstr>An Example of Looping</vt:lpstr>
      <vt:lpstr>More Looping</vt:lpstr>
      <vt:lpstr>No Asked and Answered</vt:lpstr>
      <vt:lpstr>Transition Questions Should Be Used Liberally</vt:lpstr>
      <vt:lpstr>Written Out Questions</vt:lpstr>
      <vt:lpstr>Problems with Written Questions</vt:lpstr>
      <vt:lpstr>Don’t Worry So Much About Leading</vt:lpstr>
      <vt:lpstr>Saving the Witness and Your Case</vt:lpstr>
      <vt:lpstr>Who Won?  Who Lost?</vt:lpstr>
      <vt:lpstr>Who Knows What is Leading Anyway?</vt:lpstr>
      <vt:lpstr>Definition of “Leading”</vt:lpstr>
      <vt:lpstr>Don’t Be Afraid</vt:lpstr>
      <vt:lpstr>Leading Without Leading: Choices</vt:lpstr>
      <vt:lpstr>If All Else Fails, Lead</vt:lpstr>
      <vt:lpstr>Don’t Try to Sound Like a Lawyer</vt:lpstr>
      <vt:lpstr>Avoid Exactitude on Direct Examination</vt:lpstr>
      <vt:lpstr>Witnesses are Nervous About Conversations</vt:lpstr>
      <vt:lpstr>Nervous or Wordy Witnesses</vt:lpstr>
      <vt:lpstr>Dealing with Nerves</vt:lpstr>
      <vt:lpstr>A Recess Can Help</vt:lpstr>
      <vt:lpstr>Exhibits</vt:lpstr>
      <vt:lpstr>Additional Authentication</vt:lpstr>
      <vt:lpstr>Moving Exhibits</vt:lpstr>
      <vt:lpstr>Voir Dire</vt:lpstr>
      <vt:lpstr>If You Want to Use the Exhibit, Move It</vt:lpstr>
      <vt:lpstr>FRE 607 Permits Any Party to Impeach Any Witness</vt:lpstr>
      <vt:lpstr>Organizing the Direct</vt:lpstr>
    </vt:vector>
  </TitlesOfParts>
  <Company>GWLAW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Terry v. Ohio I</dc:title>
  <dc:creator>ssaltz</dc:creator>
  <cp:lastModifiedBy>Stephen Saltzburg</cp:lastModifiedBy>
  <cp:revision>34</cp:revision>
  <dcterms:created xsi:type="dcterms:W3CDTF">2002-09-11T14:33:01Z</dcterms:created>
  <dcterms:modified xsi:type="dcterms:W3CDTF">2014-06-10T15:03:17Z</dcterms:modified>
</cp:coreProperties>
</file>